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287000" cx="18288000"/>
  <p:notesSz cx="6858000" cy="9144000"/>
  <p:embeddedFontLst>
    <p:embeddedFont>
      <p:font typeface="Red Hat Display Black"/>
      <p:bold r:id="rId14"/>
      <p:boldItalic r:id="rId15"/>
    </p:embeddedFont>
    <p:embeddedFont>
      <p:font typeface="Tahoma"/>
      <p:regular r:id="rId16"/>
      <p:bold r:id="rId17"/>
    </p:embeddedFont>
    <p:embeddedFont>
      <p:font typeface="Red Hat Display"/>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747775"/>
          </p15:clr>
        </p15:guide>
        <p15:guide id="2" pos="576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edHatDisplay-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edHatDisplay-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edHatDisplayBlack-boldItalic.fntdata"/><Relationship Id="rId14" Type="http://schemas.openxmlformats.org/officeDocument/2006/relationships/font" Target="fonts/RedHatDisplayBlack-bold.fntdata"/><Relationship Id="rId17" Type="http://schemas.openxmlformats.org/officeDocument/2006/relationships/font" Target="fonts/Tahoma-bold.fntdata"/><Relationship Id="rId16" Type="http://schemas.openxmlformats.org/officeDocument/2006/relationships/font" Target="fonts/Tahoma-regular.fntdata"/><Relationship Id="rId5" Type="http://schemas.openxmlformats.org/officeDocument/2006/relationships/notesMaster" Target="notesMasters/notesMaster1.xml"/><Relationship Id="rId19" Type="http://schemas.openxmlformats.org/officeDocument/2006/relationships/font" Target="fonts/RedHatDisplay-bold.fntdata"/><Relationship Id="rId6" Type="http://schemas.openxmlformats.org/officeDocument/2006/relationships/slide" Target="slides/slide1.xml"/><Relationship Id="rId18" Type="http://schemas.openxmlformats.org/officeDocument/2006/relationships/font" Target="fonts/RedHatDisplay-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f36ef1042d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g3f36ef1042d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f36ef1042d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g3f36ef1042d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f36ef1042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3f36ef1042d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f36ef1042d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g3f36ef1042d_0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f36ef1042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f36ef1042d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0" r="0" t="0"/>
          <a:stretch/>
        </p:blipFill>
        <p:spPr>
          <a:xfrm>
            <a:off x="0" y="0"/>
            <a:ext cx="18288000" cy="10287000"/>
          </a:xfrm>
          <a:prstGeom prst="rect">
            <a:avLst/>
          </a:prstGeom>
          <a:noFill/>
          <a:ln>
            <a:noFill/>
          </a:ln>
        </p:spPr>
      </p:pic>
      <p:pic>
        <p:nvPicPr>
          <p:cNvPr id="11" name="Google Shape;11;p2"/>
          <p:cNvPicPr preferRelativeResize="0"/>
          <p:nvPr/>
        </p:nvPicPr>
        <p:blipFill rotWithShape="1">
          <a:blip r:embed="rId3">
            <a:alphaModFix/>
          </a:blip>
          <a:srcRect b="0" l="0" r="0" t="0"/>
          <a:stretch/>
        </p:blipFill>
        <p:spPr>
          <a:xfrm>
            <a:off x="-393700" y="139700"/>
            <a:ext cx="2957689" cy="1663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10">
    <p:bg>
      <p:bgPr>
        <a:solidFill>
          <a:schemeClr val="accent3"/>
        </a:solidFill>
      </p:bgPr>
    </p:bg>
    <p:spTree>
      <p:nvGrpSpPr>
        <p:cNvPr id="85" name="Shape 85"/>
        <p:cNvGrpSpPr/>
        <p:nvPr/>
      </p:nvGrpSpPr>
      <p:grpSpPr>
        <a:xfrm>
          <a:off x="0" y="0"/>
          <a:ext cx="0" cy="0"/>
          <a:chOff x="0" y="0"/>
          <a:chExt cx="0" cy="0"/>
        </a:xfrm>
      </p:grpSpPr>
      <p:pic>
        <p:nvPicPr>
          <p:cNvPr descr="A black and white wifi symbol&#10;&#10;AI-generated content may be incorrect." id="86" name="Google Shape;86;p11"/>
          <p:cNvPicPr preferRelativeResize="0"/>
          <p:nvPr/>
        </p:nvPicPr>
        <p:blipFill rotWithShape="1">
          <a:blip r:embed="rId2">
            <a:alphaModFix amt="5000"/>
          </a:blip>
          <a:srcRect b="0" l="0" r="0" t="0"/>
          <a:stretch/>
        </p:blipFill>
        <p:spPr>
          <a:xfrm>
            <a:off x="-3474204" y="1439462"/>
            <a:ext cx="10728048" cy="10437008"/>
          </a:xfrm>
          <a:prstGeom prst="rect">
            <a:avLst/>
          </a:prstGeom>
          <a:noFill/>
          <a:ln>
            <a:noFill/>
          </a:ln>
        </p:spPr>
      </p:pic>
      <p:sp>
        <p:nvSpPr>
          <p:cNvPr id="87" name="Google Shape;87;p11"/>
          <p:cNvSpPr txBox="1"/>
          <p:nvPr>
            <p:ph type="ctrTitle"/>
          </p:nvPr>
        </p:nvSpPr>
        <p:spPr>
          <a:xfrm>
            <a:off x="519867" y="2380892"/>
            <a:ext cx="17112526" cy="1158176"/>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5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88" name="Google Shape;88;p11"/>
          <p:cNvSpPr txBox="1"/>
          <p:nvPr>
            <p:ph idx="1" type="body"/>
          </p:nvPr>
        </p:nvSpPr>
        <p:spPr>
          <a:xfrm>
            <a:off x="519145"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9" name="Google Shape;89;p11"/>
          <p:cNvSpPr txBox="1"/>
          <p:nvPr>
            <p:ph idx="2" type="body"/>
          </p:nvPr>
        </p:nvSpPr>
        <p:spPr>
          <a:xfrm>
            <a:off x="6400801" y="3803718"/>
            <a:ext cx="112833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90" name="Google Shape;90;p11"/>
          <p:cNvSpPr/>
          <p:nvPr>
            <p:ph idx="3" type="chart"/>
          </p:nvPr>
        </p:nvSpPr>
        <p:spPr>
          <a:xfrm>
            <a:off x="476196" y="4514851"/>
            <a:ext cx="5422900" cy="450193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91" name="Google Shape;91;p11"/>
          <p:cNvSpPr txBox="1"/>
          <p:nvPr>
            <p:ph idx="4" type="body"/>
          </p:nvPr>
        </p:nvSpPr>
        <p:spPr>
          <a:xfrm>
            <a:off x="6400801" y="4494508"/>
            <a:ext cx="11283390" cy="455407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92" name="Google Shape;92;p11"/>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11">
    <p:bg>
      <p:bgPr>
        <a:solidFill>
          <a:schemeClr val="accent3"/>
        </a:solidFill>
      </p:bgPr>
    </p:bg>
    <p:spTree>
      <p:nvGrpSpPr>
        <p:cNvPr id="93" name="Shape 93"/>
        <p:cNvGrpSpPr/>
        <p:nvPr/>
      </p:nvGrpSpPr>
      <p:grpSpPr>
        <a:xfrm>
          <a:off x="0" y="0"/>
          <a:ext cx="0" cy="0"/>
          <a:chOff x="0" y="0"/>
          <a:chExt cx="0" cy="0"/>
        </a:xfrm>
      </p:grpSpPr>
      <p:pic>
        <p:nvPicPr>
          <p:cNvPr descr="A black and white wifi symbol&#10;&#10;AI-generated content may be incorrect." id="94" name="Google Shape;94;p12"/>
          <p:cNvPicPr preferRelativeResize="0"/>
          <p:nvPr/>
        </p:nvPicPr>
        <p:blipFill rotWithShape="1">
          <a:blip r:embed="rId2">
            <a:alphaModFix amt="5000"/>
          </a:blip>
          <a:srcRect b="0" l="0" r="0" t="0"/>
          <a:stretch/>
        </p:blipFill>
        <p:spPr>
          <a:xfrm>
            <a:off x="12462356" y="2395870"/>
            <a:ext cx="10573856" cy="10287000"/>
          </a:xfrm>
          <a:prstGeom prst="rect">
            <a:avLst/>
          </a:prstGeom>
          <a:noFill/>
          <a:ln>
            <a:noFill/>
          </a:ln>
        </p:spPr>
      </p:pic>
      <p:sp>
        <p:nvSpPr>
          <p:cNvPr id="95" name="Google Shape;95;p12"/>
          <p:cNvSpPr txBox="1"/>
          <p:nvPr>
            <p:ph type="ctrTitle"/>
          </p:nvPr>
        </p:nvSpPr>
        <p:spPr>
          <a:xfrm>
            <a:off x="468536" y="2380891"/>
            <a:ext cx="17163856" cy="1324418"/>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6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96" name="Google Shape;96;p12"/>
          <p:cNvSpPr txBox="1"/>
          <p:nvPr>
            <p:ph idx="1" type="body"/>
          </p:nvPr>
        </p:nvSpPr>
        <p:spPr>
          <a:xfrm>
            <a:off x="438308" y="3744686"/>
            <a:ext cx="17194084" cy="51380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97" name="Google Shape;97;p12"/>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2"/>
          <p:cNvSpPr txBox="1"/>
          <p:nvPr/>
        </p:nvSpPr>
        <p:spPr>
          <a:xfrm>
            <a:off x="417613" y="9154121"/>
            <a:ext cx="3266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Tahoma"/>
                <a:ea typeface="Tahoma"/>
                <a:cs typeface="Tahoma"/>
                <a:sym typeface="Tahoma"/>
              </a:rPr>
              <a:t>www.geothermal.org</a:t>
            </a:r>
            <a:endParaRPr b="0" i="0" sz="18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12" name="Shape 12"/>
        <p:cNvGrpSpPr/>
        <p:nvPr/>
      </p:nvGrpSpPr>
      <p:grpSpPr>
        <a:xfrm>
          <a:off x="0" y="0"/>
          <a:ext cx="0" cy="0"/>
          <a:chOff x="0" y="0"/>
          <a:chExt cx="0" cy="0"/>
        </a:xfrm>
      </p:grpSpPr>
      <p:pic>
        <p:nvPicPr>
          <p:cNvPr id="13" name="Google Shape;13;p3"/>
          <p:cNvPicPr preferRelativeResize="0"/>
          <p:nvPr/>
        </p:nvPicPr>
        <p:blipFill rotWithShape="1">
          <a:blip r:embed="rId2">
            <a:alphaModFix/>
          </a:blip>
          <a:srcRect b="0" l="0" r="0" t="0"/>
          <a:stretch/>
        </p:blipFill>
        <p:spPr>
          <a:xfrm>
            <a:off x="0" y="0"/>
            <a:ext cx="18288000" cy="10287000"/>
          </a:xfrm>
          <a:prstGeom prst="rect">
            <a:avLst/>
          </a:prstGeom>
          <a:noFill/>
          <a:ln>
            <a:noFill/>
          </a:ln>
        </p:spPr>
      </p:pic>
      <p:sp>
        <p:nvSpPr>
          <p:cNvPr id="14" name="Google Shape;14;p3"/>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3"/>
          <p:cNvSpPr txBox="1"/>
          <p:nvPr>
            <p:ph idx="1" type="body"/>
          </p:nvPr>
        </p:nvSpPr>
        <p:spPr>
          <a:xfrm>
            <a:off x="9032875" y="1192213"/>
            <a:ext cx="8701088" cy="160640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5400"/>
              <a:buFont typeface="Arial"/>
              <a:buNone/>
              <a:defRPr b="1" i="0" sz="5400" u="none" cap="none" strike="noStrike">
                <a:solidFill>
                  <a:schemeClr val="accent1"/>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16" name="Google Shape;16;p3"/>
          <p:cNvSpPr txBox="1"/>
          <p:nvPr>
            <p:ph idx="2" type="body"/>
          </p:nvPr>
        </p:nvSpPr>
        <p:spPr>
          <a:xfrm>
            <a:off x="9032875" y="3329828"/>
            <a:ext cx="8701088" cy="4857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500"/>
              <a:buFont typeface="Arial"/>
              <a:buNone/>
              <a:defRPr b="0" i="0" sz="2500" u="none" cap="none" strike="noStrike">
                <a:solidFill>
                  <a:schemeClr val="dk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17" name="Google Shape;17;p3"/>
          <p:cNvSpPr txBox="1"/>
          <p:nvPr>
            <p:ph idx="3" type="body"/>
          </p:nvPr>
        </p:nvSpPr>
        <p:spPr>
          <a:xfrm>
            <a:off x="9032875" y="3841773"/>
            <a:ext cx="8701088" cy="4857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300"/>
              <a:buFont typeface="Arial"/>
              <a:buNone/>
              <a:defRPr b="0" i="0" sz="2300" u="none" cap="none" strike="noStrike">
                <a:solidFill>
                  <a:schemeClr val="accent1"/>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18" name="Google Shape;18;p3"/>
          <p:cNvSpPr txBox="1"/>
          <p:nvPr>
            <p:ph idx="4" type="body"/>
          </p:nvPr>
        </p:nvSpPr>
        <p:spPr>
          <a:xfrm>
            <a:off x="9032875" y="4353720"/>
            <a:ext cx="8701088" cy="4857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300"/>
              <a:buFont typeface="Arial"/>
              <a:buNone/>
              <a:defRPr b="0" i="0" sz="2300" u="none" cap="none" strike="noStrike">
                <a:solidFill>
                  <a:schemeClr val="accent1"/>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pic>
        <p:nvPicPr>
          <p:cNvPr id="19" name="Google Shape;19;p3"/>
          <p:cNvPicPr preferRelativeResize="0"/>
          <p:nvPr/>
        </p:nvPicPr>
        <p:blipFill rotWithShape="1">
          <a:blip r:embed="rId3">
            <a:alphaModFix/>
          </a:blip>
          <a:srcRect b="0" l="0" r="0" t="0"/>
          <a:stretch/>
        </p:blipFill>
        <p:spPr>
          <a:xfrm>
            <a:off x="-393700" y="139700"/>
            <a:ext cx="2957689" cy="16637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bg>
      <p:bgPr>
        <a:solidFill>
          <a:schemeClr val="accent3"/>
        </a:solidFill>
      </p:bgPr>
    </p:bg>
    <p:spTree>
      <p:nvGrpSpPr>
        <p:cNvPr id="20" name="Shape 20"/>
        <p:cNvGrpSpPr/>
        <p:nvPr/>
      </p:nvGrpSpPr>
      <p:grpSpPr>
        <a:xfrm>
          <a:off x="0" y="0"/>
          <a:ext cx="0" cy="0"/>
          <a:chOff x="0" y="0"/>
          <a:chExt cx="0" cy="0"/>
        </a:xfrm>
      </p:grpSpPr>
      <p:pic>
        <p:nvPicPr>
          <p:cNvPr descr="A black and white wifi symbol&#10;&#10;AI-generated content may be incorrect." id="21" name="Google Shape;21;p4"/>
          <p:cNvPicPr preferRelativeResize="0"/>
          <p:nvPr/>
        </p:nvPicPr>
        <p:blipFill rotWithShape="1">
          <a:blip r:embed="rId2">
            <a:alphaModFix amt="5000"/>
          </a:blip>
          <a:srcRect b="0" l="0" r="0" t="0"/>
          <a:stretch/>
        </p:blipFill>
        <p:spPr>
          <a:xfrm>
            <a:off x="12462356" y="2395870"/>
            <a:ext cx="10573856" cy="10287000"/>
          </a:xfrm>
          <a:prstGeom prst="rect">
            <a:avLst/>
          </a:prstGeom>
          <a:noFill/>
          <a:ln>
            <a:noFill/>
          </a:ln>
        </p:spPr>
      </p:pic>
      <p:sp>
        <p:nvSpPr>
          <p:cNvPr id="22" name="Google Shape;22;p4"/>
          <p:cNvSpPr txBox="1"/>
          <p:nvPr>
            <p:ph type="ctrTitle"/>
          </p:nvPr>
        </p:nvSpPr>
        <p:spPr>
          <a:xfrm>
            <a:off x="488515" y="2380892"/>
            <a:ext cx="17143878" cy="11774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6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23" name="Google Shape;23;p4"/>
          <p:cNvSpPr txBox="1"/>
          <p:nvPr>
            <p:ph idx="1" type="body"/>
          </p:nvPr>
        </p:nvSpPr>
        <p:spPr>
          <a:xfrm>
            <a:off x="463464" y="4389120"/>
            <a:ext cx="17168928" cy="421677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3200"/>
              <a:buFont typeface="Arial"/>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24" name="Google Shape;24;p4"/>
          <p:cNvSpPr txBox="1"/>
          <p:nvPr>
            <p:ph idx="2" type="body"/>
          </p:nvPr>
        </p:nvSpPr>
        <p:spPr>
          <a:xfrm>
            <a:off x="513569" y="3771900"/>
            <a:ext cx="17107858"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28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25" name="Google Shape;25;p4"/>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4"/>
          <p:cNvSpPr txBox="1"/>
          <p:nvPr/>
        </p:nvSpPr>
        <p:spPr>
          <a:xfrm>
            <a:off x="417613" y="9154121"/>
            <a:ext cx="3266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Tahoma"/>
                <a:ea typeface="Tahoma"/>
                <a:cs typeface="Tahoma"/>
                <a:sym typeface="Tahoma"/>
              </a:rPr>
              <a:t>www.geothermal.org</a:t>
            </a:r>
            <a:endParaRPr b="0" i="0" sz="18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4">
    <p:bg>
      <p:bgPr>
        <a:solidFill>
          <a:schemeClr val="accent3"/>
        </a:solidFill>
      </p:bgPr>
    </p:bg>
    <p:spTree>
      <p:nvGrpSpPr>
        <p:cNvPr id="27" name="Shape 27"/>
        <p:cNvGrpSpPr/>
        <p:nvPr/>
      </p:nvGrpSpPr>
      <p:grpSpPr>
        <a:xfrm>
          <a:off x="0" y="0"/>
          <a:ext cx="0" cy="0"/>
          <a:chOff x="0" y="0"/>
          <a:chExt cx="0" cy="0"/>
        </a:xfrm>
      </p:grpSpPr>
      <p:pic>
        <p:nvPicPr>
          <p:cNvPr descr="A black and white wifi symbol&#10;&#10;AI-generated content may be incorrect." id="28" name="Google Shape;28;p5"/>
          <p:cNvPicPr preferRelativeResize="0"/>
          <p:nvPr/>
        </p:nvPicPr>
        <p:blipFill rotWithShape="1">
          <a:blip r:embed="rId2">
            <a:alphaModFix amt="5000"/>
          </a:blip>
          <a:srcRect b="0" l="0" r="0" t="0"/>
          <a:stretch/>
        </p:blipFill>
        <p:spPr>
          <a:xfrm>
            <a:off x="-3789214" y="2421270"/>
            <a:ext cx="10573856" cy="10287000"/>
          </a:xfrm>
          <a:prstGeom prst="rect">
            <a:avLst/>
          </a:prstGeom>
          <a:noFill/>
          <a:ln>
            <a:noFill/>
          </a:ln>
        </p:spPr>
      </p:pic>
      <p:sp>
        <p:nvSpPr>
          <p:cNvPr id="29" name="Google Shape;29;p5"/>
          <p:cNvSpPr txBox="1"/>
          <p:nvPr>
            <p:ph type="ctrTitle"/>
          </p:nvPr>
        </p:nvSpPr>
        <p:spPr>
          <a:xfrm>
            <a:off x="519867" y="2380891"/>
            <a:ext cx="17112526" cy="1863306"/>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5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30" name="Google Shape;30;p5"/>
          <p:cNvSpPr txBox="1"/>
          <p:nvPr>
            <p:ph idx="1" type="body"/>
          </p:nvPr>
        </p:nvSpPr>
        <p:spPr>
          <a:xfrm>
            <a:off x="530109" y="5264613"/>
            <a:ext cx="7564026" cy="37998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31" name="Google Shape;31;p5"/>
          <p:cNvSpPr txBox="1"/>
          <p:nvPr>
            <p:ph idx="2" type="body"/>
          </p:nvPr>
        </p:nvSpPr>
        <p:spPr>
          <a:xfrm>
            <a:off x="519145" y="4582652"/>
            <a:ext cx="7541122"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32" name="Google Shape;32;p5"/>
          <p:cNvSpPr/>
          <p:nvPr>
            <p:ph idx="3" type="pic"/>
          </p:nvPr>
        </p:nvSpPr>
        <p:spPr>
          <a:xfrm>
            <a:off x="8366127" y="4537076"/>
            <a:ext cx="9921874" cy="5749924"/>
          </a:xfrm>
          <a:prstGeom prst="rect">
            <a:avLst/>
          </a:prstGeom>
          <a:noFill/>
          <a:ln>
            <a:noFill/>
          </a:ln>
        </p:spPr>
      </p:sp>
      <p:sp>
        <p:nvSpPr>
          <p:cNvPr id="33" name="Google Shape;33;p5"/>
          <p:cNvSpPr txBox="1"/>
          <p:nvPr/>
        </p:nvSpPr>
        <p:spPr>
          <a:xfrm>
            <a:off x="417613" y="9154121"/>
            <a:ext cx="3266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Tahoma"/>
                <a:ea typeface="Tahoma"/>
                <a:cs typeface="Tahoma"/>
                <a:sym typeface="Tahoma"/>
              </a:rPr>
              <a:t>www.geothermal.org</a:t>
            </a:r>
            <a:endParaRPr b="0" i="0" sz="18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5">
    <p:bg>
      <p:bgPr>
        <a:solidFill>
          <a:schemeClr val="accent3"/>
        </a:solidFill>
      </p:bgPr>
    </p:bg>
    <p:spTree>
      <p:nvGrpSpPr>
        <p:cNvPr id="34" name="Shape 34"/>
        <p:cNvGrpSpPr/>
        <p:nvPr/>
      </p:nvGrpSpPr>
      <p:grpSpPr>
        <a:xfrm>
          <a:off x="0" y="0"/>
          <a:ext cx="0" cy="0"/>
          <a:chOff x="0" y="0"/>
          <a:chExt cx="0" cy="0"/>
        </a:xfrm>
      </p:grpSpPr>
      <p:sp>
        <p:nvSpPr>
          <p:cNvPr id="35" name="Google Shape;35;p6"/>
          <p:cNvSpPr/>
          <p:nvPr/>
        </p:nvSpPr>
        <p:spPr>
          <a:xfrm>
            <a:off x="0" y="1928553"/>
            <a:ext cx="18288000" cy="8358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pic>
        <p:nvPicPr>
          <p:cNvPr descr="A black and white wifi symbol&#10;&#10;AI-generated content may be incorrect." id="36" name="Google Shape;36;p6"/>
          <p:cNvPicPr preferRelativeResize="0"/>
          <p:nvPr/>
        </p:nvPicPr>
        <p:blipFill rotWithShape="1">
          <a:blip r:embed="rId2">
            <a:alphaModFix amt="5000"/>
          </a:blip>
          <a:srcRect b="0" l="0" r="0" t="0"/>
          <a:stretch/>
        </p:blipFill>
        <p:spPr>
          <a:xfrm>
            <a:off x="12462356" y="2395870"/>
            <a:ext cx="10573856" cy="10287000"/>
          </a:xfrm>
          <a:prstGeom prst="rect">
            <a:avLst/>
          </a:prstGeom>
          <a:noFill/>
          <a:ln>
            <a:noFill/>
          </a:ln>
        </p:spPr>
      </p:pic>
      <p:sp>
        <p:nvSpPr>
          <p:cNvPr id="37" name="Google Shape;37;p6"/>
          <p:cNvSpPr txBox="1"/>
          <p:nvPr>
            <p:ph type="ctrTitle"/>
          </p:nvPr>
        </p:nvSpPr>
        <p:spPr>
          <a:xfrm>
            <a:off x="519867" y="2380890"/>
            <a:ext cx="17112526" cy="6686912"/>
          </a:xfrm>
          <a:prstGeom prst="rect">
            <a:avLst/>
          </a:prstGeom>
          <a:noFill/>
          <a:ln>
            <a:noFill/>
          </a:ln>
        </p:spPr>
        <p:txBody>
          <a:bodyPr anchorCtr="0" anchor="ctr" bIns="91425" lIns="91425" spcFirstLastPara="1" rIns="91425" wrap="square" tIns="91425">
            <a:normAutofit/>
          </a:bodyPr>
          <a:lstStyle>
            <a:lvl1pPr lvl="0" marR="0" rtl="0" algn="ctr">
              <a:lnSpc>
                <a:spcPct val="100000"/>
              </a:lnSpc>
              <a:spcBef>
                <a:spcPts val="0"/>
              </a:spcBef>
              <a:spcAft>
                <a:spcPts val="0"/>
              </a:spcAft>
              <a:buClr>
                <a:srgbClr val="000000"/>
              </a:buClr>
              <a:buSzPts val="5200"/>
              <a:buFont typeface="Arial"/>
              <a:buNone/>
              <a:defRPr b="0" i="0" sz="9600" u="none" cap="none" strike="noStrike">
                <a:solidFill>
                  <a:schemeClr val="l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38" name="Google Shape;38;p6"/>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6">
    <p:bg>
      <p:bgPr>
        <a:solidFill>
          <a:schemeClr val="accent3"/>
        </a:solidFill>
      </p:bgPr>
    </p:bg>
    <p:spTree>
      <p:nvGrpSpPr>
        <p:cNvPr id="39" name="Shape 39"/>
        <p:cNvGrpSpPr/>
        <p:nvPr/>
      </p:nvGrpSpPr>
      <p:grpSpPr>
        <a:xfrm>
          <a:off x="0" y="0"/>
          <a:ext cx="0" cy="0"/>
          <a:chOff x="0" y="0"/>
          <a:chExt cx="0" cy="0"/>
        </a:xfrm>
      </p:grpSpPr>
      <p:pic>
        <p:nvPicPr>
          <p:cNvPr descr="A black and white wifi symbol&#10;&#10;AI-generated content may be incorrect." id="40" name="Google Shape;40;p7"/>
          <p:cNvPicPr preferRelativeResize="0"/>
          <p:nvPr/>
        </p:nvPicPr>
        <p:blipFill rotWithShape="1">
          <a:blip r:embed="rId2">
            <a:alphaModFix amt="5000"/>
          </a:blip>
          <a:srcRect b="0" l="0" r="0" t="0"/>
          <a:stretch/>
        </p:blipFill>
        <p:spPr>
          <a:xfrm>
            <a:off x="12462356" y="2395870"/>
            <a:ext cx="10573856" cy="10287000"/>
          </a:xfrm>
          <a:prstGeom prst="rect">
            <a:avLst/>
          </a:prstGeom>
          <a:noFill/>
          <a:ln>
            <a:noFill/>
          </a:ln>
        </p:spPr>
      </p:pic>
      <p:sp>
        <p:nvSpPr>
          <p:cNvPr id="41" name="Google Shape;41;p7"/>
          <p:cNvSpPr/>
          <p:nvPr/>
        </p:nvSpPr>
        <p:spPr>
          <a:xfrm>
            <a:off x="0" y="1928553"/>
            <a:ext cx="6267796" cy="835844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42" name="Google Shape;42;p7"/>
          <p:cNvSpPr txBox="1"/>
          <p:nvPr>
            <p:ph type="ctrTitle"/>
          </p:nvPr>
        </p:nvSpPr>
        <p:spPr>
          <a:xfrm>
            <a:off x="519869" y="2355743"/>
            <a:ext cx="5431482" cy="6712058"/>
          </a:xfrm>
          <a:prstGeom prst="rect">
            <a:avLst/>
          </a:prstGeom>
          <a:noFill/>
          <a:ln>
            <a:noFill/>
          </a:ln>
        </p:spPr>
        <p:txBody>
          <a:bodyPr anchorCtr="0" anchor="ctr" bIns="91425" lIns="91425" spcFirstLastPara="1" rIns="91425" wrap="square" tIns="91425">
            <a:normAutofit/>
          </a:bodyPr>
          <a:lstStyle>
            <a:lvl1pPr lvl="0" marR="0" rtl="0" algn="ctr">
              <a:lnSpc>
                <a:spcPct val="100000"/>
              </a:lnSpc>
              <a:spcBef>
                <a:spcPts val="0"/>
              </a:spcBef>
              <a:spcAft>
                <a:spcPts val="0"/>
              </a:spcAft>
              <a:buClr>
                <a:srgbClr val="000000"/>
              </a:buClr>
              <a:buSzPts val="5200"/>
              <a:buFont typeface="Arial"/>
              <a:buNone/>
              <a:defRPr b="0" i="0" sz="5600" u="none" cap="none" strike="noStrike">
                <a:solidFill>
                  <a:schemeClr val="l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43" name="Google Shape;43;p7"/>
          <p:cNvSpPr txBox="1"/>
          <p:nvPr>
            <p:ph idx="1" type="body"/>
          </p:nvPr>
        </p:nvSpPr>
        <p:spPr>
          <a:xfrm>
            <a:off x="6617777" y="4664078"/>
            <a:ext cx="10832022" cy="428942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44" name="Google Shape;44;p7"/>
          <p:cNvSpPr txBox="1"/>
          <p:nvPr>
            <p:ph idx="2" type="body"/>
          </p:nvPr>
        </p:nvSpPr>
        <p:spPr>
          <a:xfrm>
            <a:off x="6616700" y="2555877"/>
            <a:ext cx="10833100" cy="190817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5600" u="none" cap="none" strike="noStrike">
                <a:solidFill>
                  <a:schemeClr val="accent1"/>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72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72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72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72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45" name="Google Shape;45;p7"/>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46" name="Google Shape;46;p7"/>
          <p:cNvSpPr txBox="1"/>
          <p:nvPr/>
        </p:nvSpPr>
        <p:spPr>
          <a:xfrm>
            <a:off x="417613" y="9154121"/>
            <a:ext cx="3266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Tahoma"/>
                <a:ea typeface="Tahoma"/>
                <a:cs typeface="Tahoma"/>
                <a:sym typeface="Tahoma"/>
              </a:rPr>
              <a:t>www.geothermal.org</a:t>
            </a:r>
            <a:endParaRPr b="0" i="0" sz="18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7">
    <p:bg>
      <p:bgPr>
        <a:solidFill>
          <a:schemeClr val="accent3"/>
        </a:solidFill>
      </p:bgPr>
    </p:bg>
    <p:spTree>
      <p:nvGrpSpPr>
        <p:cNvPr id="47" name="Shape 47"/>
        <p:cNvGrpSpPr/>
        <p:nvPr/>
      </p:nvGrpSpPr>
      <p:grpSpPr>
        <a:xfrm>
          <a:off x="0" y="0"/>
          <a:ext cx="0" cy="0"/>
          <a:chOff x="0" y="0"/>
          <a:chExt cx="0" cy="0"/>
        </a:xfrm>
      </p:grpSpPr>
      <p:pic>
        <p:nvPicPr>
          <p:cNvPr descr="A black and white wifi symbol&#10;&#10;AI-generated content may be incorrect." id="48" name="Google Shape;48;p8"/>
          <p:cNvPicPr preferRelativeResize="0"/>
          <p:nvPr/>
        </p:nvPicPr>
        <p:blipFill rotWithShape="1">
          <a:blip r:embed="rId2">
            <a:alphaModFix amt="5000"/>
          </a:blip>
          <a:srcRect b="0" l="0" r="0" t="0"/>
          <a:stretch/>
        </p:blipFill>
        <p:spPr>
          <a:xfrm>
            <a:off x="12462356" y="2395870"/>
            <a:ext cx="10573856" cy="10287000"/>
          </a:xfrm>
          <a:prstGeom prst="rect">
            <a:avLst/>
          </a:prstGeom>
          <a:noFill/>
          <a:ln>
            <a:noFill/>
          </a:ln>
        </p:spPr>
      </p:pic>
      <p:sp>
        <p:nvSpPr>
          <p:cNvPr id="49" name="Google Shape;49;p8"/>
          <p:cNvSpPr txBox="1"/>
          <p:nvPr>
            <p:ph type="ctrTitle"/>
          </p:nvPr>
        </p:nvSpPr>
        <p:spPr>
          <a:xfrm>
            <a:off x="519867" y="2380892"/>
            <a:ext cx="17112526" cy="1158176"/>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6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50" name="Google Shape;50;p8"/>
          <p:cNvSpPr txBox="1"/>
          <p:nvPr>
            <p:ph idx="1" type="body"/>
          </p:nvPr>
        </p:nvSpPr>
        <p:spPr>
          <a:xfrm>
            <a:off x="530110" y="4570346"/>
            <a:ext cx="5362692" cy="414428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1" name="Google Shape;51;p8"/>
          <p:cNvSpPr txBox="1"/>
          <p:nvPr>
            <p:ph idx="2" type="body"/>
          </p:nvPr>
        </p:nvSpPr>
        <p:spPr>
          <a:xfrm>
            <a:off x="519145"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2" name="Google Shape;52;p8"/>
          <p:cNvSpPr txBox="1"/>
          <p:nvPr>
            <p:ph idx="3" type="body"/>
          </p:nvPr>
        </p:nvSpPr>
        <p:spPr>
          <a:xfrm>
            <a:off x="6564166" y="4570347"/>
            <a:ext cx="5362692" cy="420789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3" name="Google Shape;53;p8"/>
          <p:cNvSpPr txBox="1"/>
          <p:nvPr>
            <p:ph idx="4" type="body"/>
          </p:nvPr>
        </p:nvSpPr>
        <p:spPr>
          <a:xfrm>
            <a:off x="6553201"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4" name="Google Shape;54;p8"/>
          <p:cNvSpPr txBox="1"/>
          <p:nvPr>
            <p:ph idx="5" type="body"/>
          </p:nvPr>
        </p:nvSpPr>
        <p:spPr>
          <a:xfrm>
            <a:off x="12355366" y="4570346"/>
            <a:ext cx="5362692" cy="4239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3200" u="none" cap="none" strike="noStrike">
                <a:solidFill>
                  <a:schemeClr val="accent4"/>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5" name="Google Shape;55;p8"/>
          <p:cNvSpPr txBox="1"/>
          <p:nvPr>
            <p:ph idx="6" type="body"/>
          </p:nvPr>
        </p:nvSpPr>
        <p:spPr>
          <a:xfrm>
            <a:off x="12344401"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56" name="Google Shape;56;p8"/>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8"/>
          <p:cNvSpPr txBox="1"/>
          <p:nvPr/>
        </p:nvSpPr>
        <p:spPr>
          <a:xfrm>
            <a:off x="417613" y="9154121"/>
            <a:ext cx="32666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chemeClr val="lt1"/>
                </a:solidFill>
                <a:latin typeface="Tahoma"/>
                <a:ea typeface="Tahoma"/>
                <a:cs typeface="Tahoma"/>
                <a:sym typeface="Tahoma"/>
              </a:rPr>
              <a:t>www.geothermal.org</a:t>
            </a:r>
            <a:endParaRPr b="0" i="0" sz="1800" u="none" cap="none" strike="noStrike">
              <a:solidFill>
                <a:schemeClr val="lt1"/>
              </a:solidFill>
              <a:latin typeface="Tahoma"/>
              <a:ea typeface="Tahoma"/>
              <a:cs typeface="Tahoma"/>
              <a:sym typeface="Tahom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8">
    <p:bg>
      <p:bgPr>
        <a:solidFill>
          <a:schemeClr val="accent3"/>
        </a:solidFill>
      </p:bgPr>
    </p:bg>
    <p:spTree>
      <p:nvGrpSpPr>
        <p:cNvPr id="58" name="Shape 58"/>
        <p:cNvGrpSpPr/>
        <p:nvPr/>
      </p:nvGrpSpPr>
      <p:grpSpPr>
        <a:xfrm>
          <a:off x="0" y="0"/>
          <a:ext cx="0" cy="0"/>
          <a:chOff x="0" y="0"/>
          <a:chExt cx="0" cy="0"/>
        </a:xfrm>
      </p:grpSpPr>
      <p:sp>
        <p:nvSpPr>
          <p:cNvPr id="59" name="Google Shape;59;p9"/>
          <p:cNvSpPr txBox="1"/>
          <p:nvPr>
            <p:ph type="ctrTitle"/>
          </p:nvPr>
        </p:nvSpPr>
        <p:spPr>
          <a:xfrm>
            <a:off x="519867" y="2380892"/>
            <a:ext cx="17112526" cy="1158176"/>
          </a:xfrm>
          <a:prstGeom prst="rect">
            <a:avLst/>
          </a:prstGeom>
          <a:noFill/>
          <a:ln>
            <a:noFill/>
          </a:ln>
        </p:spPr>
        <p:txBody>
          <a:bodyPr anchorCtr="0" anchor="ctr" bIns="91425" lIns="91425" spcFirstLastPara="1" rIns="91425" wrap="square" tIns="91425">
            <a:normAutofit/>
          </a:bodyPr>
          <a:lstStyle>
            <a:lvl1pPr lvl="0" marR="0" rtl="0" algn="l">
              <a:lnSpc>
                <a:spcPct val="100000"/>
              </a:lnSpc>
              <a:spcBef>
                <a:spcPts val="0"/>
              </a:spcBef>
              <a:spcAft>
                <a:spcPts val="0"/>
              </a:spcAft>
              <a:buClr>
                <a:srgbClr val="000000"/>
              </a:buClr>
              <a:buSzPts val="5200"/>
              <a:buFont typeface="Arial"/>
              <a:buNone/>
              <a:defRPr b="1" i="0" sz="5000" u="none" cap="none" strike="noStrike">
                <a:solidFill>
                  <a:schemeClr val="accent1"/>
                </a:solidFill>
                <a:latin typeface="Tahoma"/>
                <a:ea typeface="Tahoma"/>
                <a:cs typeface="Tahoma"/>
                <a:sym typeface="Tahoma"/>
              </a:defRPr>
            </a:lvl1pPr>
            <a:lvl2pPr lvl="1"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None/>
              <a:defRPr b="0" i="0" sz="10400" u="none" cap="none" strike="noStrike">
                <a:solidFill>
                  <a:srgbClr val="000000"/>
                </a:solidFill>
                <a:latin typeface="Arial"/>
                <a:ea typeface="Arial"/>
                <a:cs typeface="Arial"/>
                <a:sym typeface="Arial"/>
              </a:defRPr>
            </a:lvl9pPr>
          </a:lstStyle>
          <a:p/>
        </p:txBody>
      </p:sp>
      <p:sp>
        <p:nvSpPr>
          <p:cNvPr id="60" name="Google Shape;60;p9"/>
          <p:cNvSpPr txBox="1"/>
          <p:nvPr>
            <p:ph idx="1" type="body"/>
          </p:nvPr>
        </p:nvSpPr>
        <p:spPr>
          <a:xfrm>
            <a:off x="519145"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1" name="Google Shape;61;p9"/>
          <p:cNvSpPr txBox="1"/>
          <p:nvPr>
            <p:ph idx="2" type="body"/>
          </p:nvPr>
        </p:nvSpPr>
        <p:spPr>
          <a:xfrm>
            <a:off x="6553201"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2" name="Google Shape;62;p9"/>
          <p:cNvSpPr txBox="1"/>
          <p:nvPr>
            <p:ph idx="3" type="body"/>
          </p:nvPr>
        </p:nvSpPr>
        <p:spPr>
          <a:xfrm>
            <a:off x="12344401" y="3803718"/>
            <a:ext cx="5339790" cy="4746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1" i="0" sz="3200" u="none" cap="none" strike="noStrike">
                <a:solidFill>
                  <a:schemeClr val="accent2"/>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2pPr>
            <a:lvl3pPr indent="-228600" lvl="2" marL="13716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3pPr>
            <a:lvl4pPr indent="-228600" lvl="3" marL="18288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4pPr>
            <a:lvl5pPr indent="-228600" lvl="4" marL="2286000" marR="0" rtl="0" algn="l">
              <a:lnSpc>
                <a:spcPct val="100000"/>
              </a:lnSpc>
              <a:spcBef>
                <a:spcPts val="0"/>
              </a:spcBef>
              <a:spcAft>
                <a:spcPts val="0"/>
              </a:spcAft>
              <a:buSzPts val="1400"/>
              <a:buNone/>
              <a:defRPr b="0" i="0" sz="2200" u="none" cap="none" strike="noStrike">
                <a:solidFill>
                  <a:schemeClr val="accent3"/>
                </a:solidFill>
                <a:latin typeface="Tahoma"/>
                <a:ea typeface="Tahoma"/>
                <a:cs typeface="Tahoma"/>
                <a:sym typeface="Tahoma"/>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3" name="Google Shape;63;p9"/>
          <p:cNvSpPr/>
          <p:nvPr>
            <p:ph idx="4" type="chart"/>
          </p:nvPr>
        </p:nvSpPr>
        <p:spPr>
          <a:xfrm>
            <a:off x="476196" y="4514851"/>
            <a:ext cx="5422900" cy="435880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4" name="Google Shape;64;p9"/>
          <p:cNvSpPr/>
          <p:nvPr>
            <p:ph idx="5" type="chart"/>
          </p:nvPr>
        </p:nvSpPr>
        <p:spPr>
          <a:xfrm>
            <a:off x="6457786" y="4530754"/>
            <a:ext cx="5422900" cy="43110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5" name="Google Shape;65;p9"/>
          <p:cNvSpPr/>
          <p:nvPr>
            <p:ph idx="6" type="chart"/>
          </p:nvPr>
        </p:nvSpPr>
        <p:spPr>
          <a:xfrm>
            <a:off x="12344400" y="4514850"/>
            <a:ext cx="5422900" cy="429519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8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66" name="Google Shape;66;p9"/>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1pPr>
            <a:lvl2pPr indent="0" lvl="1"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2pPr>
            <a:lvl3pPr indent="0" lvl="2"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3pPr>
            <a:lvl4pPr indent="0" lvl="3"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4pPr>
            <a:lvl5pPr indent="0" lvl="4"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5pPr>
            <a:lvl6pPr indent="0" lvl="5"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6pPr>
            <a:lvl7pPr indent="0" lvl="6"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7pPr>
            <a:lvl8pPr indent="0" lvl="7"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8pPr>
            <a:lvl9pPr indent="0" lvl="8" marL="0" algn="r">
              <a:lnSpc>
                <a:spcPct val="100000"/>
              </a:lnSpc>
              <a:spcBef>
                <a:spcPts val="0"/>
              </a:spcBef>
              <a:spcAft>
                <a:spcPts val="0"/>
              </a:spcAft>
              <a:buNone/>
              <a:defRPr b="0" i="0" sz="1800" u="none" cap="none" strike="noStrike">
                <a:solidFill>
                  <a:schemeClr val="accent4"/>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9">
    <p:bg>
      <p:bgPr>
        <a:solidFill>
          <a:schemeClr val="accent3"/>
        </a:solidFill>
      </p:bgPr>
    </p:bg>
    <p:spTree>
      <p:nvGrpSpPr>
        <p:cNvPr id="67" name="Shape 67"/>
        <p:cNvGrpSpPr/>
        <p:nvPr/>
      </p:nvGrpSpPr>
      <p:grpSpPr>
        <a:xfrm>
          <a:off x="0" y="0"/>
          <a:ext cx="0" cy="0"/>
          <a:chOff x="0" y="0"/>
          <a:chExt cx="0" cy="0"/>
        </a:xfrm>
      </p:grpSpPr>
      <p:pic>
        <p:nvPicPr>
          <p:cNvPr descr="A black and white wifi symbol&#10;&#10;AI-generated content may be incorrect." id="68" name="Google Shape;68;p10"/>
          <p:cNvPicPr preferRelativeResize="0"/>
          <p:nvPr/>
        </p:nvPicPr>
        <p:blipFill rotWithShape="1">
          <a:blip r:embed="rId2">
            <a:alphaModFix amt="5000"/>
          </a:blip>
          <a:srcRect b="0" l="0" r="0" t="0"/>
          <a:stretch/>
        </p:blipFill>
        <p:spPr>
          <a:xfrm>
            <a:off x="8266176" y="501197"/>
            <a:ext cx="11819572" cy="11498922"/>
          </a:xfrm>
          <a:prstGeom prst="rect">
            <a:avLst/>
          </a:prstGeom>
          <a:noFill/>
          <a:ln>
            <a:noFill/>
          </a:ln>
        </p:spPr>
      </p:pic>
      <p:cxnSp>
        <p:nvCxnSpPr>
          <p:cNvPr id="69" name="Google Shape;69;p10"/>
          <p:cNvCxnSpPr>
            <a:stCxn id="70" idx="6"/>
            <a:endCxn id="71" idx="2"/>
          </p:cNvCxnSpPr>
          <p:nvPr/>
        </p:nvCxnSpPr>
        <p:spPr>
          <a:xfrm>
            <a:off x="1612756" y="6006698"/>
            <a:ext cx="15138600" cy="0"/>
          </a:xfrm>
          <a:prstGeom prst="straightConnector1">
            <a:avLst/>
          </a:prstGeom>
          <a:noFill/>
          <a:ln cap="flat" cmpd="sng" w="9525">
            <a:solidFill>
              <a:schemeClr val="accent1"/>
            </a:solidFill>
            <a:prstDash val="solid"/>
            <a:round/>
            <a:headEnd len="sm" w="sm" type="none"/>
            <a:tailEnd len="sm" w="sm" type="none"/>
          </a:ln>
        </p:spPr>
      </p:cxnSp>
      <p:sp>
        <p:nvSpPr>
          <p:cNvPr id="70" name="Google Shape;70;p10"/>
          <p:cNvSpPr/>
          <p:nvPr/>
        </p:nvSpPr>
        <p:spPr>
          <a:xfrm>
            <a:off x="1390120" y="5895380"/>
            <a:ext cx="222636" cy="222636"/>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71" name="Google Shape;71;p10"/>
          <p:cNvSpPr/>
          <p:nvPr/>
        </p:nvSpPr>
        <p:spPr>
          <a:xfrm>
            <a:off x="16751224" y="5895380"/>
            <a:ext cx="222636" cy="22263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72" name="Google Shape;72;p10"/>
          <p:cNvSpPr/>
          <p:nvPr/>
        </p:nvSpPr>
        <p:spPr>
          <a:xfrm>
            <a:off x="8382000" y="5895380"/>
            <a:ext cx="222636" cy="22263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73" name="Google Shape;73;p10"/>
          <p:cNvSpPr/>
          <p:nvPr/>
        </p:nvSpPr>
        <p:spPr>
          <a:xfrm>
            <a:off x="4267200" y="5895380"/>
            <a:ext cx="222636" cy="22263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74" name="Google Shape;74;p10"/>
          <p:cNvSpPr/>
          <p:nvPr/>
        </p:nvSpPr>
        <p:spPr>
          <a:xfrm>
            <a:off x="12801600" y="5895380"/>
            <a:ext cx="222636" cy="22263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5600" u="none" cap="none" strike="noStrike">
              <a:solidFill>
                <a:schemeClr val="lt1"/>
              </a:solidFill>
              <a:latin typeface="Arial"/>
              <a:ea typeface="Arial"/>
              <a:cs typeface="Arial"/>
              <a:sym typeface="Arial"/>
            </a:endParaRPr>
          </a:p>
        </p:txBody>
      </p:sp>
      <p:sp>
        <p:nvSpPr>
          <p:cNvPr id="75" name="Google Shape;75;p10"/>
          <p:cNvSpPr txBox="1"/>
          <p:nvPr>
            <p:ph idx="1" type="body"/>
          </p:nvPr>
        </p:nvSpPr>
        <p:spPr>
          <a:xfrm>
            <a:off x="656795" y="5176434"/>
            <a:ext cx="3667234" cy="6084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accent1"/>
                </a:solidFill>
                <a:latin typeface="Red Hat Display Black"/>
                <a:ea typeface="Red Hat Display Black"/>
                <a:cs typeface="Red Hat Display Black"/>
                <a:sym typeface="Red Hat Display Black"/>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76" name="Google Shape;76;p10"/>
          <p:cNvSpPr txBox="1"/>
          <p:nvPr>
            <p:ph idx="2" type="body"/>
          </p:nvPr>
        </p:nvSpPr>
        <p:spPr>
          <a:xfrm>
            <a:off x="286247" y="2417734"/>
            <a:ext cx="4230094" cy="265021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2600"/>
              <a:buFont typeface="Arial"/>
              <a:buNone/>
              <a:defRPr b="0" i="0" sz="26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77" name="Google Shape;77;p10"/>
          <p:cNvSpPr txBox="1"/>
          <p:nvPr>
            <p:ph idx="3" type="body"/>
          </p:nvPr>
        </p:nvSpPr>
        <p:spPr>
          <a:xfrm>
            <a:off x="13865231" y="5176434"/>
            <a:ext cx="3667234" cy="6084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accent1"/>
                </a:solidFill>
                <a:latin typeface="Red Hat Display Black"/>
                <a:ea typeface="Red Hat Display Black"/>
                <a:cs typeface="Red Hat Display Black"/>
                <a:sym typeface="Red Hat Display Black"/>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78" name="Google Shape;78;p10"/>
          <p:cNvSpPr txBox="1"/>
          <p:nvPr>
            <p:ph idx="4" type="body"/>
          </p:nvPr>
        </p:nvSpPr>
        <p:spPr>
          <a:xfrm>
            <a:off x="2687073" y="9258300"/>
            <a:ext cx="3667234" cy="6084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accent1"/>
                </a:solidFill>
                <a:latin typeface="Red Hat Display Black"/>
                <a:ea typeface="Red Hat Display Black"/>
                <a:cs typeface="Red Hat Display Black"/>
                <a:sym typeface="Red Hat Display Black"/>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79" name="Google Shape;79;p10"/>
          <p:cNvSpPr txBox="1"/>
          <p:nvPr>
            <p:ph idx="5" type="body"/>
          </p:nvPr>
        </p:nvSpPr>
        <p:spPr>
          <a:xfrm>
            <a:off x="11277601" y="9258300"/>
            <a:ext cx="3667234" cy="6084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accent1"/>
                </a:solidFill>
                <a:latin typeface="Red Hat Display Black"/>
                <a:ea typeface="Red Hat Display Black"/>
                <a:cs typeface="Red Hat Display Black"/>
                <a:sym typeface="Red Hat Display Black"/>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0" name="Google Shape;80;p10"/>
          <p:cNvSpPr txBox="1"/>
          <p:nvPr>
            <p:ph idx="6" type="body"/>
          </p:nvPr>
        </p:nvSpPr>
        <p:spPr>
          <a:xfrm>
            <a:off x="6702431" y="5176434"/>
            <a:ext cx="3667234" cy="6084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SzPts val="1400"/>
              <a:buNone/>
              <a:defRPr b="1" i="0" sz="2800" u="none" cap="none" strike="noStrike">
                <a:solidFill>
                  <a:schemeClr val="accent1"/>
                </a:solidFill>
                <a:latin typeface="Red Hat Display Black"/>
                <a:ea typeface="Red Hat Display Black"/>
                <a:cs typeface="Red Hat Display Black"/>
                <a:sym typeface="Red Hat Display Black"/>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1" name="Google Shape;81;p10"/>
          <p:cNvSpPr txBox="1"/>
          <p:nvPr>
            <p:ph idx="7" type="body"/>
          </p:nvPr>
        </p:nvSpPr>
        <p:spPr>
          <a:xfrm>
            <a:off x="6400801" y="2417734"/>
            <a:ext cx="4230094" cy="265021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2600"/>
              <a:buFont typeface="Arial"/>
              <a:buNone/>
              <a:defRPr b="0" i="0" sz="26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2" name="Google Shape;82;p10"/>
          <p:cNvSpPr txBox="1"/>
          <p:nvPr>
            <p:ph idx="8" type="body"/>
          </p:nvPr>
        </p:nvSpPr>
        <p:spPr>
          <a:xfrm>
            <a:off x="13563601" y="2417734"/>
            <a:ext cx="4230094" cy="265021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2600"/>
              <a:buFont typeface="Arial"/>
              <a:buNone/>
              <a:defRPr b="0" i="0" sz="26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3" name="Google Shape;83;p10"/>
          <p:cNvSpPr txBox="1"/>
          <p:nvPr>
            <p:ph idx="9" type="body"/>
          </p:nvPr>
        </p:nvSpPr>
        <p:spPr>
          <a:xfrm>
            <a:off x="2449001" y="6515100"/>
            <a:ext cx="4230094" cy="265021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2600"/>
              <a:buFont typeface="Arial"/>
              <a:buNone/>
              <a:defRPr b="0" i="0" sz="26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
        <p:nvSpPr>
          <p:cNvPr id="84" name="Google Shape;84;p10"/>
          <p:cNvSpPr txBox="1"/>
          <p:nvPr>
            <p:ph idx="13" type="body"/>
          </p:nvPr>
        </p:nvSpPr>
        <p:spPr>
          <a:xfrm>
            <a:off x="10972801" y="6515100"/>
            <a:ext cx="4230094" cy="2650212"/>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100000"/>
              </a:lnSpc>
              <a:spcBef>
                <a:spcPts val="0"/>
              </a:spcBef>
              <a:spcAft>
                <a:spcPts val="0"/>
              </a:spcAft>
              <a:buClr>
                <a:srgbClr val="000000"/>
              </a:buClr>
              <a:buSzPts val="2600"/>
              <a:buFont typeface="Arial"/>
              <a:buNone/>
              <a:defRPr b="0" i="0" sz="2600" u="none" cap="none" strike="noStrike">
                <a:solidFill>
                  <a:srgbClr val="000000"/>
                </a:solidFill>
                <a:latin typeface="Tahoma"/>
                <a:ea typeface="Tahoma"/>
                <a:cs typeface="Tahoma"/>
                <a:sym typeface="Tahoma"/>
              </a:defRPr>
            </a:lvl1pPr>
            <a:lvl2pPr indent="-228600" lvl="1" marL="914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2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jp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descr="A white background with text and images&#10;&#10;AI-generated content may be incorrect." id="6" name="Google Shape;6;p1"/>
          <p:cNvPicPr preferRelativeResize="0"/>
          <p:nvPr/>
        </p:nvPicPr>
        <p:blipFill rotWithShape="1">
          <a:blip r:embed="rId1">
            <a:alphaModFix/>
          </a:blip>
          <a:srcRect b="0" l="0" r="0" t="0"/>
          <a:stretch/>
        </p:blipFill>
        <p:spPr>
          <a:xfrm>
            <a:off x="0" y="0"/>
            <a:ext cx="18288000" cy="10287000"/>
          </a:xfrm>
          <a:prstGeom prst="rect">
            <a:avLst/>
          </a:prstGeom>
          <a:noFill/>
          <a:ln>
            <a:noFill/>
          </a:ln>
        </p:spPr>
      </p:pic>
      <p:sp>
        <p:nvSpPr>
          <p:cNvPr id="7" name="Google Shape;7;p1"/>
          <p:cNvSpPr txBox="1"/>
          <p:nvPr>
            <p:ph idx="12" type="sldNum"/>
          </p:nvPr>
        </p:nvSpPr>
        <p:spPr>
          <a:xfrm>
            <a:off x="13563600" y="9137751"/>
            <a:ext cx="4114800" cy="549274"/>
          </a:xfrm>
          <a:prstGeom prst="rect">
            <a:avLst/>
          </a:prstGeom>
          <a:noFill/>
          <a:ln>
            <a:noFill/>
          </a:ln>
        </p:spPr>
        <p:txBody>
          <a:bodyPr anchorCtr="0" anchor="ctr" bIns="45700" lIns="0" spcFirstLastPara="1" rIns="0" wrap="square" tIns="45700">
            <a:noAutofit/>
          </a:bodyPr>
          <a:lstStyle>
            <a:lvl1pPr indent="0" lvl="0"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1pPr>
            <a:lvl2pPr indent="0" lvl="1"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2pPr>
            <a:lvl3pPr indent="0" lvl="2"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3pPr>
            <a:lvl4pPr indent="0" lvl="3"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4pPr>
            <a:lvl5pPr indent="0" lvl="4"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5pPr>
            <a:lvl6pPr indent="0" lvl="5"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6pPr>
            <a:lvl7pPr indent="0" lvl="6"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7pPr>
            <a:lvl8pPr indent="0" lvl="7"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8pPr>
            <a:lvl9pPr indent="0" lvl="8" marL="0" marR="0" rtl="0" algn="r">
              <a:lnSpc>
                <a:spcPct val="100000"/>
              </a:lnSpc>
              <a:spcBef>
                <a:spcPts val="0"/>
              </a:spcBef>
              <a:spcAft>
                <a:spcPts val="0"/>
              </a:spcAft>
              <a:buNone/>
              <a:defRPr b="0" i="0" sz="1800" u="none" cap="none" strike="noStrike">
                <a:solidFill>
                  <a:schemeClr val="dk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pic>
        <p:nvPicPr>
          <p:cNvPr id="8" name="Google Shape;8;p1"/>
          <p:cNvPicPr preferRelativeResize="0"/>
          <p:nvPr/>
        </p:nvPicPr>
        <p:blipFill rotWithShape="1">
          <a:blip r:embed="rId2">
            <a:alphaModFix/>
          </a:blip>
          <a:srcRect b="0" l="0" r="0" t="0"/>
          <a:stretch/>
        </p:blipFill>
        <p:spPr>
          <a:xfrm>
            <a:off x="-393700" y="139700"/>
            <a:ext cx="2957689" cy="1663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32">
          <p15:clr>
            <a:srgbClr val="F26B43"/>
          </p15:clr>
        </p15:guide>
        <p15:guide id="2" orient="horz" pos="552">
          <p15:clr>
            <a:srgbClr val="F26B43"/>
          </p15:clr>
        </p15:guide>
        <p15:guide id="3" pos="11136">
          <p15:clr>
            <a:srgbClr val="F26B43"/>
          </p15:clr>
        </p15:guide>
        <p15:guide id="4" pos="5760">
          <p15:clr>
            <a:srgbClr val="F26B43"/>
          </p15:clr>
        </p15:guide>
        <p15:guide id="5" pos="768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3"/>
          <p:cNvSpPr txBox="1"/>
          <p:nvPr>
            <p:ph idx="1" type="body"/>
          </p:nvPr>
        </p:nvSpPr>
        <p:spPr>
          <a:xfrm>
            <a:off x="7025300" y="2857600"/>
            <a:ext cx="11555100" cy="3615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6000"/>
              <a:buFont typeface="Red Hat Display"/>
              <a:buNone/>
            </a:pPr>
            <a:r>
              <a:rPr lang="en-US" sz="9500">
                <a:solidFill>
                  <a:srgbClr val="FFFFFF"/>
                </a:solidFill>
                <a:latin typeface="Red Hat Display"/>
                <a:ea typeface="Red Hat Display"/>
                <a:cs typeface="Red Hat Display"/>
                <a:sym typeface="Red Hat Display"/>
              </a:rPr>
              <a:t>2026 GRC </a:t>
            </a:r>
            <a:br>
              <a:rPr lang="en-US" sz="9500">
                <a:solidFill>
                  <a:srgbClr val="FFFFFF"/>
                </a:solidFill>
                <a:latin typeface="Red Hat Display"/>
                <a:ea typeface="Red Hat Display"/>
                <a:cs typeface="Red Hat Display"/>
                <a:sym typeface="Red Hat Display"/>
              </a:rPr>
            </a:br>
            <a:r>
              <a:rPr lang="en-US" sz="9500">
                <a:solidFill>
                  <a:srgbClr val="FFFFFF"/>
                </a:solidFill>
                <a:latin typeface="Red Hat Display"/>
                <a:ea typeface="Red Hat Display"/>
                <a:cs typeface="Red Hat Display"/>
                <a:sym typeface="Red Hat Display"/>
              </a:rPr>
              <a:t>Presentation Tips</a:t>
            </a:r>
            <a:endParaRPr sz="89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4"/>
          <p:cNvSpPr txBox="1"/>
          <p:nvPr>
            <p:ph type="ctrTitle"/>
          </p:nvPr>
        </p:nvSpPr>
        <p:spPr>
          <a:xfrm>
            <a:off x="488515" y="2380892"/>
            <a:ext cx="17143878" cy="1177472"/>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000000"/>
              </a:buClr>
              <a:buSzPts val="5200"/>
              <a:buFont typeface="Arial"/>
              <a:buNone/>
            </a:pPr>
            <a:r>
              <a:rPr b="0" lang="en-US">
                <a:latin typeface="Red Hat Display Black"/>
                <a:ea typeface="Red Hat Display Black"/>
                <a:cs typeface="Red Hat Display Black"/>
                <a:sym typeface="Red Hat Display Black"/>
              </a:rPr>
              <a:t>Technical Paper PPT Requirements</a:t>
            </a:r>
            <a:endParaRPr b="0">
              <a:solidFill>
                <a:schemeClr val="accent1"/>
              </a:solidFill>
              <a:latin typeface="Red Hat Display Black"/>
              <a:ea typeface="Red Hat Display Black"/>
              <a:cs typeface="Red Hat Display Black"/>
              <a:sym typeface="Red Hat Display Black"/>
            </a:endParaRPr>
          </a:p>
        </p:txBody>
      </p:sp>
      <p:sp>
        <p:nvSpPr>
          <p:cNvPr id="109" name="Google Shape;109;p14"/>
          <p:cNvSpPr txBox="1"/>
          <p:nvPr>
            <p:ph idx="1" type="body"/>
          </p:nvPr>
        </p:nvSpPr>
        <p:spPr>
          <a:xfrm>
            <a:off x="475950" y="3558377"/>
            <a:ext cx="17169000" cy="6302400"/>
          </a:xfrm>
          <a:prstGeom prst="rect">
            <a:avLst/>
          </a:prstGeom>
          <a:noFill/>
          <a:ln>
            <a:noFill/>
          </a:ln>
        </p:spPr>
        <p:txBody>
          <a:bodyPr anchorCtr="0" anchor="t" bIns="45700" lIns="91425" spcFirstLastPara="1" rIns="91425" wrap="square" tIns="45700">
            <a:noAutofit/>
          </a:bodyPr>
          <a:lstStyle/>
          <a:p>
            <a:pPr indent="-282575" lvl="0" marL="228600" rtl="0" algn="l">
              <a:spcBef>
                <a:spcPts val="0"/>
              </a:spcBef>
              <a:spcAft>
                <a:spcPts val="0"/>
              </a:spcAft>
              <a:buClr>
                <a:schemeClr val="lt1"/>
              </a:buClr>
              <a:buSzPts val="2600"/>
              <a:buFont typeface="Red Hat Display"/>
              <a:buChar char="•"/>
            </a:pPr>
            <a:r>
              <a:rPr lang="en-US" sz="2600">
                <a:solidFill>
                  <a:schemeClr val="lt1"/>
                </a:solidFill>
                <a:latin typeface="Red Hat Display"/>
                <a:ea typeface="Red Hat Display"/>
                <a:cs typeface="Red Hat Display"/>
                <a:sym typeface="Red Hat Display"/>
              </a:rPr>
              <a:t>Presentations will be 20 minutes total, including Q&amp;A (ex. 15 minute presentation and 5 minute Q&amp;A)</a:t>
            </a:r>
            <a:endParaRPr sz="2600">
              <a:solidFill>
                <a:schemeClr val="lt1"/>
              </a:solidFill>
              <a:latin typeface="Red Hat Display"/>
              <a:ea typeface="Red Hat Display"/>
              <a:cs typeface="Red Hat Display"/>
              <a:sym typeface="Red Hat Display"/>
            </a:endParaRPr>
          </a:p>
          <a:p>
            <a:pPr indent="-282575" lvl="0" marL="228600" rtl="0" algn="l">
              <a:spcBef>
                <a:spcPts val="1000"/>
              </a:spcBef>
              <a:spcAft>
                <a:spcPts val="0"/>
              </a:spcAft>
              <a:buClr>
                <a:schemeClr val="lt1"/>
              </a:buClr>
              <a:buSzPts val="2600"/>
              <a:buFont typeface="Red Hat Display"/>
              <a:buChar char="•"/>
            </a:pPr>
            <a:r>
              <a:rPr lang="en-US" sz="2600">
                <a:solidFill>
                  <a:schemeClr val="lt1"/>
                </a:solidFill>
                <a:latin typeface="Red Hat Display"/>
                <a:ea typeface="Red Hat Display"/>
                <a:cs typeface="Red Hat Display"/>
                <a:sym typeface="Red Hat Display"/>
              </a:rPr>
              <a:t>All technical presentations must be designed using PowerPoint. </a:t>
            </a:r>
            <a:endParaRPr sz="2600">
              <a:solidFill>
                <a:schemeClr val="lt1"/>
              </a:solidFill>
              <a:latin typeface="Red Hat Display"/>
              <a:ea typeface="Red Hat Display"/>
              <a:cs typeface="Red Hat Display"/>
              <a:sym typeface="Red Hat Display"/>
            </a:endParaRPr>
          </a:p>
          <a:p>
            <a:pPr indent="-282575" lvl="0" marL="228600" rtl="0" algn="l">
              <a:spcBef>
                <a:spcPts val="1000"/>
              </a:spcBef>
              <a:spcAft>
                <a:spcPts val="0"/>
              </a:spcAft>
              <a:buClr>
                <a:schemeClr val="lt1"/>
              </a:buClr>
              <a:buSzPts val="2600"/>
              <a:buFont typeface="Red Hat Display"/>
              <a:buChar char="•"/>
            </a:pPr>
            <a:r>
              <a:rPr lang="en-US" sz="2600">
                <a:solidFill>
                  <a:schemeClr val="lt1"/>
                </a:solidFill>
                <a:latin typeface="Red Hat Display"/>
                <a:ea typeface="Red Hat Display"/>
                <a:cs typeface="Red Hat Display"/>
                <a:sym typeface="Red Hat Display"/>
              </a:rPr>
              <a:t>16:9 aspect ratio (widescreen)</a:t>
            </a:r>
            <a:endParaRPr sz="2600">
              <a:solidFill>
                <a:schemeClr val="lt1"/>
              </a:solidFill>
              <a:latin typeface="Red Hat Display"/>
              <a:ea typeface="Red Hat Display"/>
              <a:cs typeface="Red Hat Display"/>
              <a:sym typeface="Red Hat Display"/>
            </a:endParaRPr>
          </a:p>
          <a:p>
            <a:pPr indent="-282575" lvl="0" marL="228600" rtl="0" algn="l">
              <a:spcBef>
                <a:spcPts val="1000"/>
              </a:spcBef>
              <a:spcAft>
                <a:spcPts val="0"/>
              </a:spcAft>
              <a:buClr>
                <a:schemeClr val="lt1"/>
              </a:buClr>
              <a:buSzPts val="2600"/>
              <a:buFont typeface="Red Hat Display"/>
              <a:buChar char="•"/>
            </a:pPr>
            <a:r>
              <a:rPr lang="en-US" sz="2600">
                <a:solidFill>
                  <a:schemeClr val="lt1"/>
                </a:solidFill>
                <a:latin typeface="Red Hat Display"/>
                <a:ea typeface="Red Hat Display"/>
                <a:cs typeface="Red Hat Display"/>
                <a:sym typeface="Red Hat Display"/>
              </a:rPr>
              <a:t>Minimum Font size for body copy = 18 pt.</a:t>
            </a:r>
            <a:endParaRPr sz="2600">
              <a:solidFill>
                <a:schemeClr val="lt1"/>
              </a:solidFill>
              <a:latin typeface="Red Hat Display"/>
              <a:ea typeface="Red Hat Display"/>
              <a:cs typeface="Red Hat Display"/>
              <a:sym typeface="Red Hat Display"/>
            </a:endParaRPr>
          </a:p>
          <a:p>
            <a:pPr indent="-282575" lvl="0" marL="228600" rtl="0" algn="l">
              <a:spcBef>
                <a:spcPts val="1000"/>
              </a:spcBef>
              <a:spcAft>
                <a:spcPts val="0"/>
              </a:spcAft>
              <a:buClr>
                <a:schemeClr val="lt1"/>
              </a:buClr>
              <a:buSzPts val="2600"/>
              <a:buFont typeface="Red Hat Display"/>
              <a:buChar char="•"/>
            </a:pPr>
            <a:r>
              <a:rPr lang="en-US" sz="2600">
                <a:solidFill>
                  <a:schemeClr val="lt1"/>
                </a:solidFill>
                <a:latin typeface="Red Hat Display"/>
                <a:ea typeface="Red Hat Display"/>
                <a:cs typeface="Red Hat Display"/>
                <a:sym typeface="Red Hat Display"/>
              </a:rPr>
              <a:t>Use page numbers on each slide.</a:t>
            </a:r>
            <a:endParaRPr sz="2600">
              <a:solidFill>
                <a:schemeClr val="lt1"/>
              </a:solidFill>
              <a:latin typeface="Red Hat Display"/>
              <a:ea typeface="Red Hat Display"/>
              <a:cs typeface="Red Hat Display"/>
              <a:sym typeface="Red Hat Display"/>
            </a:endParaRPr>
          </a:p>
          <a:p>
            <a:pPr indent="-282575" lvl="0" marL="228600" rtl="0" algn="l">
              <a:spcBef>
                <a:spcPts val="1000"/>
              </a:spcBef>
              <a:spcAft>
                <a:spcPts val="0"/>
              </a:spcAft>
              <a:buClr>
                <a:schemeClr val="lt1"/>
              </a:buClr>
              <a:buSzPts val="2600"/>
              <a:buFont typeface="Red Hat Display"/>
              <a:buChar char="•"/>
            </a:pPr>
            <a:r>
              <a:rPr lang="en-US" sz="2600">
                <a:solidFill>
                  <a:schemeClr val="lt1"/>
                </a:solidFill>
                <a:latin typeface="Red Hat Display"/>
                <a:ea typeface="Red Hat Display"/>
                <a:cs typeface="Red Hat Display"/>
                <a:sym typeface="Red Hat Display"/>
              </a:rPr>
              <a:t>Slide 1: Title, authors</a:t>
            </a:r>
            <a:endParaRPr sz="2600">
              <a:solidFill>
                <a:schemeClr val="lt1"/>
              </a:solidFill>
              <a:latin typeface="Red Hat Display"/>
              <a:ea typeface="Red Hat Display"/>
              <a:cs typeface="Red Hat Display"/>
              <a:sym typeface="Red Hat Display"/>
            </a:endParaRPr>
          </a:p>
          <a:p>
            <a:pPr indent="-282575" lvl="0" marL="228600" rtl="0" algn="l">
              <a:spcBef>
                <a:spcPts val="1000"/>
              </a:spcBef>
              <a:spcAft>
                <a:spcPts val="0"/>
              </a:spcAft>
              <a:buClr>
                <a:schemeClr val="lt1"/>
              </a:buClr>
              <a:buSzPts val="2600"/>
              <a:buFont typeface="Red Hat Display"/>
              <a:buChar char="•"/>
            </a:pPr>
            <a:r>
              <a:rPr lang="en-US" sz="2600">
                <a:solidFill>
                  <a:schemeClr val="lt1"/>
                </a:solidFill>
                <a:latin typeface="Red Hat Display"/>
                <a:ea typeface="Red Hat Display"/>
                <a:cs typeface="Red Hat Display"/>
                <a:sym typeface="Red Hat Display"/>
              </a:rPr>
              <a:t>Slide 2: Presenters/photos, logos (as needed)</a:t>
            </a:r>
            <a:endParaRPr sz="2600">
              <a:solidFill>
                <a:schemeClr val="lt1"/>
              </a:solidFill>
              <a:latin typeface="Red Hat Display"/>
              <a:ea typeface="Red Hat Display"/>
              <a:cs typeface="Red Hat Display"/>
              <a:sym typeface="Red Hat Display"/>
            </a:endParaRPr>
          </a:p>
          <a:p>
            <a:pPr indent="-282575" lvl="0" marL="228600" rtl="0" algn="l">
              <a:spcBef>
                <a:spcPts val="1000"/>
              </a:spcBef>
              <a:spcAft>
                <a:spcPts val="0"/>
              </a:spcAft>
              <a:buClr>
                <a:schemeClr val="lt1"/>
              </a:buClr>
              <a:buSzPts val="2600"/>
              <a:buFont typeface="Red Hat Display"/>
              <a:buChar char="•"/>
            </a:pPr>
            <a:r>
              <a:rPr lang="en-US" sz="2600">
                <a:solidFill>
                  <a:schemeClr val="lt1"/>
                </a:solidFill>
                <a:latin typeface="Red Hat Display"/>
                <a:ea typeface="Red Hat Display"/>
                <a:cs typeface="Red Hat Display"/>
                <a:sym typeface="Red Hat Display"/>
              </a:rPr>
              <a:t>Slides: Technical content – use slide 2 as the template for your technical content. Company logos are not permitted for use in the technical content area)</a:t>
            </a:r>
            <a:endParaRPr sz="2600">
              <a:solidFill>
                <a:schemeClr val="lt1"/>
              </a:solidFill>
              <a:latin typeface="Red Hat Display"/>
              <a:ea typeface="Red Hat Display"/>
              <a:cs typeface="Red Hat Display"/>
              <a:sym typeface="Red Hat Display"/>
            </a:endParaRPr>
          </a:p>
          <a:p>
            <a:pPr indent="-282575" lvl="0" marL="228600" rtl="0" algn="l">
              <a:spcBef>
                <a:spcPts val="1000"/>
              </a:spcBef>
              <a:spcAft>
                <a:spcPts val="0"/>
              </a:spcAft>
              <a:buClr>
                <a:schemeClr val="lt1"/>
              </a:buClr>
              <a:buSzPts val="2600"/>
              <a:buFont typeface="Red Hat Display"/>
              <a:buChar char="•"/>
            </a:pPr>
            <a:r>
              <a:rPr lang="en-US" sz="2600">
                <a:solidFill>
                  <a:schemeClr val="lt1"/>
                </a:solidFill>
                <a:latin typeface="Red Hat Display"/>
                <a:ea typeface="Red Hat Display"/>
                <a:cs typeface="Red Hat Display"/>
                <a:sym typeface="Red Hat Display"/>
              </a:rPr>
              <a:t>Final Slides: References, acknowledgements, required DOE disclaimers (if applicable) followed by thank you for participating slide. Slide 1 OR 2 may be used for these purposes.</a:t>
            </a:r>
            <a:endParaRPr sz="3000">
              <a:latin typeface="Red Hat Display"/>
              <a:ea typeface="Red Hat Display"/>
              <a:cs typeface="Red Hat Display"/>
              <a:sym typeface="Red Hat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ph type="ctrTitle"/>
          </p:nvPr>
        </p:nvSpPr>
        <p:spPr>
          <a:xfrm>
            <a:off x="488515" y="2380892"/>
            <a:ext cx="17143800" cy="1177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200"/>
              <a:buNone/>
            </a:pPr>
            <a:r>
              <a:rPr b="0" lang="en-US">
                <a:latin typeface="Red Hat Display Black"/>
                <a:ea typeface="Red Hat Display Black"/>
                <a:cs typeface="Red Hat Display Black"/>
                <a:sym typeface="Red Hat Display Black"/>
              </a:rPr>
              <a:t>Bad Slide Characteristics</a:t>
            </a:r>
            <a:endParaRPr b="0">
              <a:solidFill>
                <a:schemeClr val="accent1"/>
              </a:solidFill>
              <a:latin typeface="Red Hat Display Black"/>
              <a:ea typeface="Red Hat Display Black"/>
              <a:cs typeface="Red Hat Display Black"/>
              <a:sym typeface="Red Hat Display Black"/>
            </a:endParaRPr>
          </a:p>
        </p:txBody>
      </p:sp>
      <p:sp>
        <p:nvSpPr>
          <p:cNvPr id="115" name="Google Shape;115;p15"/>
          <p:cNvSpPr txBox="1"/>
          <p:nvPr>
            <p:ph idx="1" type="body"/>
          </p:nvPr>
        </p:nvSpPr>
        <p:spPr>
          <a:xfrm>
            <a:off x="475950" y="3558377"/>
            <a:ext cx="17169000" cy="6302400"/>
          </a:xfrm>
          <a:prstGeom prst="rect">
            <a:avLst/>
          </a:prstGeom>
          <a:noFill/>
          <a:ln>
            <a:noFill/>
          </a:ln>
        </p:spPr>
        <p:txBody>
          <a:bodyPr anchorCtr="0" anchor="t" bIns="45700" lIns="91425" spcFirstLastPara="1" rIns="91425" wrap="square" tIns="45700">
            <a:noAutofit/>
          </a:bodyPr>
          <a:lstStyle/>
          <a:p>
            <a:pPr indent="-330200" lvl="0" marL="228600" rtl="0" algn="l">
              <a:spcBef>
                <a:spcPts val="0"/>
              </a:spcBef>
              <a:spcAft>
                <a:spcPts val="0"/>
              </a:spcAft>
              <a:buClr>
                <a:schemeClr val="lt1"/>
              </a:buClr>
              <a:buSzPts val="3400"/>
              <a:buFont typeface="Red Hat Display"/>
              <a:buChar char="•"/>
            </a:pPr>
            <a:r>
              <a:rPr lang="en-US" sz="3400">
                <a:solidFill>
                  <a:schemeClr val="lt1"/>
                </a:solidFill>
                <a:latin typeface="Red Hat Display"/>
                <a:ea typeface="Red Hat Display"/>
                <a:cs typeface="Red Hat Display"/>
                <a:sym typeface="Red Hat Display"/>
              </a:rPr>
              <a:t>Slides become difficult to read when you try to cover too much material on one slide</a:t>
            </a:r>
            <a:endParaRPr sz="3400">
              <a:solidFill>
                <a:schemeClr val="lt1"/>
              </a:solidFill>
              <a:latin typeface="Red Hat Display"/>
              <a:ea typeface="Red Hat Display"/>
              <a:cs typeface="Red Hat Display"/>
              <a:sym typeface="Red Hat Display"/>
            </a:endParaRPr>
          </a:p>
          <a:p>
            <a:pPr indent="-330200" lvl="0" marL="228600" rtl="0" algn="l">
              <a:spcBef>
                <a:spcPts val="1000"/>
              </a:spcBef>
              <a:spcAft>
                <a:spcPts val="0"/>
              </a:spcAft>
              <a:buClr>
                <a:schemeClr val="lt1"/>
              </a:buClr>
              <a:buSzPts val="3400"/>
              <a:buFont typeface="Red Hat Display"/>
              <a:buChar char="•"/>
            </a:pPr>
            <a:r>
              <a:rPr lang="en-US" sz="3400">
                <a:solidFill>
                  <a:schemeClr val="lt1"/>
                </a:solidFill>
                <a:latin typeface="Red Hat Display"/>
                <a:ea typeface="Red Hat Display"/>
                <a:cs typeface="Red Hat Display"/>
                <a:sym typeface="Red Hat Display"/>
              </a:rPr>
              <a:t>Text that is too small or a font color that does not provide enough contrast from the background will not be legible</a:t>
            </a:r>
            <a:endParaRPr sz="3400">
              <a:solidFill>
                <a:schemeClr val="lt1"/>
              </a:solidFill>
              <a:latin typeface="Red Hat Display"/>
              <a:ea typeface="Red Hat Display"/>
              <a:cs typeface="Red Hat Display"/>
              <a:sym typeface="Red Hat Display"/>
            </a:endParaRPr>
          </a:p>
          <a:p>
            <a:pPr indent="-330200" lvl="0" marL="228600" rtl="0" algn="l">
              <a:spcBef>
                <a:spcPts val="1000"/>
              </a:spcBef>
              <a:spcAft>
                <a:spcPts val="0"/>
              </a:spcAft>
              <a:buClr>
                <a:schemeClr val="lt1"/>
              </a:buClr>
              <a:buSzPts val="3400"/>
              <a:buChar char="•"/>
            </a:pPr>
            <a:r>
              <a:rPr lang="en-US" sz="3400">
                <a:solidFill>
                  <a:schemeClr val="lt1"/>
                </a:solidFill>
                <a:latin typeface="Red Hat Display"/>
                <a:ea typeface="Red Hat Display"/>
                <a:cs typeface="Red Hat Display"/>
                <a:sym typeface="Red Hat Display"/>
              </a:rPr>
              <a:t>AVOID USING ALL CAPS FOR BODY COPY, as well as </a:t>
            </a:r>
            <a:r>
              <a:rPr lang="en-US" sz="3400" u="sng">
                <a:solidFill>
                  <a:schemeClr val="lt1"/>
                </a:solidFill>
                <a:latin typeface="Red Hat Display"/>
                <a:ea typeface="Red Hat Display"/>
                <a:cs typeface="Red Hat Display"/>
                <a:sym typeface="Red Hat Display"/>
              </a:rPr>
              <a:t>using underlining for emphasis</a:t>
            </a:r>
            <a:r>
              <a:rPr lang="en-US" sz="3400">
                <a:solidFill>
                  <a:schemeClr val="lt1"/>
                </a:solidFill>
                <a:latin typeface="Red Hat Display"/>
                <a:ea typeface="Red Hat Display"/>
                <a:cs typeface="Red Hat Display"/>
                <a:sym typeface="Red Hat Display"/>
              </a:rPr>
              <a:t>, as this makes it difficult to read. Use bolding for emphasis. </a:t>
            </a:r>
            <a:endParaRPr sz="3400">
              <a:solidFill>
                <a:schemeClr val="lt1"/>
              </a:solidFill>
              <a:latin typeface="Red Hat Display"/>
              <a:ea typeface="Red Hat Display"/>
              <a:cs typeface="Red Hat Display"/>
              <a:sym typeface="Red Hat Display"/>
            </a:endParaRPr>
          </a:p>
          <a:p>
            <a:pPr indent="-330200" lvl="0" marL="228600" rtl="0" algn="l">
              <a:spcBef>
                <a:spcPts val="1000"/>
              </a:spcBef>
              <a:spcAft>
                <a:spcPts val="0"/>
              </a:spcAft>
              <a:buClr>
                <a:schemeClr val="lt1"/>
              </a:buClr>
              <a:buSzPts val="3400"/>
              <a:buFont typeface="Red Hat Display"/>
              <a:buChar char="•"/>
            </a:pPr>
            <a:r>
              <a:rPr lang="en-US" sz="3400">
                <a:solidFill>
                  <a:schemeClr val="lt1"/>
                </a:solidFill>
                <a:latin typeface="Red Hat Display"/>
                <a:ea typeface="Red Hat Display"/>
                <a:cs typeface="Red Hat Display"/>
                <a:sym typeface="Red Hat Display"/>
              </a:rPr>
              <a:t>Using no more than six lines per slide, with no more than six words per line is recommended. Plenty of open space around words increases legibility.</a:t>
            </a:r>
            <a:endParaRPr sz="3400">
              <a:solidFill>
                <a:schemeClr val="lt1"/>
              </a:solidFill>
              <a:latin typeface="Red Hat Display"/>
              <a:ea typeface="Red Hat Display"/>
              <a:cs typeface="Red Hat Display"/>
              <a:sym typeface="Red Hat Display"/>
            </a:endParaRPr>
          </a:p>
          <a:p>
            <a:pPr indent="-330200" lvl="0" marL="228600" rtl="0" algn="l">
              <a:spcBef>
                <a:spcPts val="1000"/>
              </a:spcBef>
              <a:spcAft>
                <a:spcPts val="0"/>
              </a:spcAft>
              <a:buClr>
                <a:schemeClr val="lt1"/>
              </a:buClr>
              <a:buSzPts val="3400"/>
              <a:buFont typeface="Red Hat Display"/>
              <a:buChar char="•"/>
            </a:pPr>
            <a:r>
              <a:rPr lang="en-US" sz="3400">
                <a:solidFill>
                  <a:schemeClr val="lt1"/>
                </a:solidFill>
                <a:latin typeface="Red Hat Display"/>
                <a:ea typeface="Red Hat Display"/>
                <a:cs typeface="Red Hat Display"/>
                <a:sym typeface="Red Hat Display"/>
              </a:rPr>
              <a:t>Simplicity and conciseness are keys to good slides.</a:t>
            </a:r>
            <a:endParaRPr sz="3400">
              <a:solidFill>
                <a:schemeClr val="lt1"/>
              </a:solidFill>
              <a:latin typeface="Red Hat Display"/>
              <a:ea typeface="Red Hat Display"/>
              <a:cs typeface="Red Hat Display"/>
              <a:sym typeface="Red Hat Display"/>
            </a:endParaRPr>
          </a:p>
          <a:p>
            <a:pPr indent="-330200" lvl="0" marL="228600" rtl="0" algn="l">
              <a:spcBef>
                <a:spcPts val="1000"/>
              </a:spcBef>
              <a:spcAft>
                <a:spcPts val="0"/>
              </a:spcAft>
              <a:buClr>
                <a:schemeClr val="lt1"/>
              </a:buClr>
              <a:buSzPts val="3400"/>
              <a:buFont typeface="Red Hat Display"/>
              <a:buChar char="•"/>
            </a:pPr>
            <a:r>
              <a:rPr lang="en-US" sz="3400">
                <a:solidFill>
                  <a:schemeClr val="lt1"/>
                </a:solidFill>
                <a:latin typeface="Red Hat Display"/>
                <a:ea typeface="Red Hat Display"/>
                <a:cs typeface="Red Hat Display"/>
                <a:sym typeface="Red Hat Display"/>
              </a:rPr>
              <a:t>Remember, do not put company names or logos on your slides! </a:t>
            </a:r>
            <a:endParaRPr>
              <a:solidFill>
                <a:schemeClr val="lt1"/>
              </a:solidFill>
              <a:latin typeface="Red Hat Display"/>
              <a:ea typeface="Red Hat Display"/>
              <a:cs typeface="Red Hat Display"/>
              <a:sym typeface="Red Hat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6"/>
          <p:cNvSpPr txBox="1"/>
          <p:nvPr>
            <p:ph type="ctrTitle"/>
          </p:nvPr>
        </p:nvSpPr>
        <p:spPr>
          <a:xfrm>
            <a:off x="488515" y="2380892"/>
            <a:ext cx="17143800" cy="1177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200"/>
              <a:buNone/>
            </a:pPr>
            <a:r>
              <a:rPr b="0" lang="en-US">
                <a:latin typeface="Red Hat Display Black"/>
                <a:ea typeface="Red Hat Display Black"/>
                <a:cs typeface="Red Hat Display Black"/>
                <a:sym typeface="Red Hat Display Black"/>
              </a:rPr>
              <a:t>Good </a:t>
            </a:r>
            <a:r>
              <a:rPr b="0" lang="en-US">
                <a:latin typeface="Red Hat Display Black"/>
                <a:ea typeface="Red Hat Display Black"/>
                <a:cs typeface="Red Hat Display Black"/>
                <a:sym typeface="Red Hat Display Black"/>
              </a:rPr>
              <a:t> Slide Characteristics</a:t>
            </a:r>
            <a:endParaRPr b="0">
              <a:solidFill>
                <a:schemeClr val="accent1"/>
              </a:solidFill>
              <a:latin typeface="Red Hat Display Black"/>
              <a:ea typeface="Red Hat Display Black"/>
              <a:cs typeface="Red Hat Display Black"/>
              <a:sym typeface="Red Hat Display Black"/>
            </a:endParaRPr>
          </a:p>
        </p:txBody>
      </p:sp>
      <p:sp>
        <p:nvSpPr>
          <p:cNvPr id="121" name="Google Shape;121;p16"/>
          <p:cNvSpPr txBox="1"/>
          <p:nvPr>
            <p:ph idx="1" type="body"/>
          </p:nvPr>
        </p:nvSpPr>
        <p:spPr>
          <a:xfrm>
            <a:off x="475950" y="3558377"/>
            <a:ext cx="17169000" cy="6302400"/>
          </a:xfrm>
          <a:prstGeom prst="rect">
            <a:avLst/>
          </a:prstGeom>
          <a:noFill/>
          <a:ln>
            <a:noFill/>
          </a:ln>
        </p:spPr>
        <p:txBody>
          <a:bodyPr anchorCtr="0" anchor="t" bIns="45700" lIns="91425" spcFirstLastPara="1" rIns="91425" wrap="square" tIns="45700">
            <a:noAutofit/>
          </a:bodyPr>
          <a:lstStyle/>
          <a:p>
            <a:pPr indent="-463550" lvl="0" marL="228600" rtl="0" algn="l">
              <a:spcBef>
                <a:spcPts val="0"/>
              </a:spcBef>
              <a:spcAft>
                <a:spcPts val="0"/>
              </a:spcAft>
              <a:buClr>
                <a:schemeClr val="lt1"/>
              </a:buClr>
              <a:buSzPts val="5500"/>
              <a:buFont typeface="Red Hat Display"/>
              <a:buChar char="•"/>
            </a:pPr>
            <a:r>
              <a:rPr lang="en-US" sz="5500">
                <a:solidFill>
                  <a:schemeClr val="lt1"/>
                </a:solidFill>
                <a:latin typeface="Red Hat Display"/>
                <a:ea typeface="Red Hat Display"/>
                <a:cs typeface="Red Hat Display"/>
                <a:sym typeface="Red Hat Display"/>
              </a:rPr>
              <a:t>Simplicity</a:t>
            </a:r>
            <a:endParaRPr sz="5500">
              <a:solidFill>
                <a:schemeClr val="lt1"/>
              </a:solidFill>
              <a:latin typeface="Red Hat Display"/>
              <a:ea typeface="Red Hat Display"/>
              <a:cs typeface="Red Hat Display"/>
              <a:sym typeface="Red Hat Display"/>
            </a:endParaRPr>
          </a:p>
          <a:p>
            <a:pPr indent="-463550" lvl="0" marL="228600" rtl="0" algn="l">
              <a:spcBef>
                <a:spcPts val="1000"/>
              </a:spcBef>
              <a:spcAft>
                <a:spcPts val="0"/>
              </a:spcAft>
              <a:buClr>
                <a:schemeClr val="lt1"/>
              </a:buClr>
              <a:buSzPts val="5500"/>
              <a:buFont typeface="Red Hat Display"/>
              <a:buChar char="•"/>
            </a:pPr>
            <a:r>
              <a:rPr lang="en-US" sz="5500">
                <a:solidFill>
                  <a:schemeClr val="lt1"/>
                </a:solidFill>
                <a:latin typeface="Red Hat Display"/>
                <a:ea typeface="Red Hat Display"/>
                <a:cs typeface="Red Hat Display"/>
                <a:sym typeface="Red Hat Display"/>
              </a:rPr>
              <a:t>Strong color contrast</a:t>
            </a:r>
            <a:endParaRPr sz="5500">
              <a:solidFill>
                <a:schemeClr val="lt1"/>
              </a:solidFill>
              <a:latin typeface="Red Hat Display"/>
              <a:ea typeface="Red Hat Display"/>
              <a:cs typeface="Red Hat Display"/>
              <a:sym typeface="Red Hat Display"/>
            </a:endParaRPr>
          </a:p>
          <a:p>
            <a:pPr indent="-463550" lvl="0" marL="228600" rtl="0" algn="l">
              <a:spcBef>
                <a:spcPts val="1000"/>
              </a:spcBef>
              <a:spcAft>
                <a:spcPts val="0"/>
              </a:spcAft>
              <a:buClr>
                <a:schemeClr val="lt1"/>
              </a:buClr>
              <a:buSzPts val="5500"/>
              <a:buFont typeface="Red Hat Display"/>
              <a:buChar char="•"/>
            </a:pPr>
            <a:r>
              <a:rPr lang="en-US" sz="5500">
                <a:solidFill>
                  <a:schemeClr val="lt1"/>
                </a:solidFill>
                <a:latin typeface="Red Hat Display"/>
                <a:ea typeface="Red Hat Display"/>
                <a:cs typeface="Red Hat Display"/>
                <a:sym typeface="Red Hat Display"/>
              </a:rPr>
              <a:t>No more than six lines</a:t>
            </a:r>
            <a:endParaRPr sz="5500">
              <a:solidFill>
                <a:schemeClr val="lt1"/>
              </a:solidFill>
              <a:latin typeface="Red Hat Display"/>
              <a:ea typeface="Red Hat Display"/>
              <a:cs typeface="Red Hat Display"/>
              <a:sym typeface="Red Hat Display"/>
            </a:endParaRPr>
          </a:p>
          <a:p>
            <a:pPr indent="-463550" lvl="0" marL="228600" rtl="0" algn="l">
              <a:spcBef>
                <a:spcPts val="1000"/>
              </a:spcBef>
              <a:spcAft>
                <a:spcPts val="0"/>
              </a:spcAft>
              <a:buClr>
                <a:schemeClr val="lt1"/>
              </a:buClr>
              <a:buSzPts val="5500"/>
              <a:buFont typeface="Red Hat Display"/>
              <a:buChar char="•"/>
            </a:pPr>
            <a:r>
              <a:rPr lang="en-US" sz="5500">
                <a:solidFill>
                  <a:schemeClr val="lt1"/>
                </a:solidFill>
                <a:latin typeface="Red Hat Display"/>
                <a:ea typeface="Red Hat Display"/>
                <a:cs typeface="Red Hat Display"/>
                <a:sym typeface="Red Hat Display"/>
              </a:rPr>
              <a:t>Large, readable print</a:t>
            </a:r>
            <a:endParaRPr sz="5500">
              <a:solidFill>
                <a:schemeClr val="lt1"/>
              </a:solidFill>
              <a:latin typeface="Red Hat Display"/>
              <a:ea typeface="Red Hat Display"/>
              <a:cs typeface="Red Hat Display"/>
              <a:sym typeface="Red Hat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type="ctrTitle"/>
          </p:nvPr>
        </p:nvSpPr>
        <p:spPr>
          <a:xfrm>
            <a:off x="488515" y="2380892"/>
            <a:ext cx="17143800" cy="1177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Clr>
                <a:srgbClr val="000000"/>
              </a:buClr>
              <a:buSzPts val="5200"/>
              <a:buFont typeface="Arial"/>
              <a:buNone/>
            </a:pPr>
            <a:r>
              <a:rPr b="0" lang="en-US">
                <a:latin typeface="Red Hat Display Black"/>
                <a:ea typeface="Red Hat Display Black"/>
                <a:cs typeface="Red Hat Display Black"/>
                <a:sym typeface="Red Hat Display Black"/>
              </a:rPr>
              <a:t>Presentation Tips</a:t>
            </a:r>
            <a:endParaRPr b="0">
              <a:solidFill>
                <a:schemeClr val="accent1"/>
              </a:solidFill>
              <a:latin typeface="Red Hat Display Black"/>
              <a:ea typeface="Red Hat Display Black"/>
              <a:cs typeface="Red Hat Display Black"/>
              <a:sym typeface="Red Hat Display Black"/>
            </a:endParaRPr>
          </a:p>
        </p:txBody>
      </p:sp>
      <p:sp>
        <p:nvSpPr>
          <p:cNvPr id="127" name="Google Shape;127;p17"/>
          <p:cNvSpPr txBox="1"/>
          <p:nvPr>
            <p:ph idx="1" type="body"/>
          </p:nvPr>
        </p:nvSpPr>
        <p:spPr>
          <a:xfrm>
            <a:off x="475950" y="3558377"/>
            <a:ext cx="17169000" cy="6302400"/>
          </a:xfrm>
          <a:prstGeom prst="rect">
            <a:avLst/>
          </a:prstGeom>
          <a:noFill/>
          <a:ln>
            <a:noFill/>
          </a:ln>
        </p:spPr>
        <p:txBody>
          <a:bodyPr anchorCtr="0" anchor="t" bIns="45700" lIns="91425" spcFirstLastPara="1" rIns="91425" wrap="square" tIns="45700">
            <a:noAutofit/>
          </a:bodyPr>
          <a:lstStyle/>
          <a:p>
            <a:pPr indent="-406400" lvl="0" marL="228600" rtl="0" algn="l">
              <a:lnSpc>
                <a:spcPct val="90000"/>
              </a:lnSpc>
              <a:spcBef>
                <a:spcPts val="0"/>
              </a:spcBef>
              <a:spcAft>
                <a:spcPts val="0"/>
              </a:spcAft>
              <a:buClr>
                <a:schemeClr val="lt1"/>
              </a:buClr>
              <a:buSzPts val="4600"/>
              <a:buFont typeface="Red Hat Display"/>
              <a:buChar char="•"/>
            </a:pPr>
            <a:r>
              <a:rPr lang="en-US" sz="4600">
                <a:solidFill>
                  <a:schemeClr val="lt1"/>
                </a:solidFill>
                <a:latin typeface="Red Hat Display"/>
                <a:ea typeface="Red Hat Display"/>
                <a:cs typeface="Red Hat Display"/>
                <a:sym typeface="Red Hat Display"/>
              </a:rPr>
              <a:t>As the person in charge when presenting, it is your job to make your audience feel comfortable and engaged with both you and the material of the presentation.</a:t>
            </a:r>
            <a:endParaRPr sz="4600">
              <a:solidFill>
                <a:schemeClr val="lt1"/>
              </a:solidFill>
              <a:latin typeface="Red Hat Display"/>
              <a:ea typeface="Red Hat Display"/>
              <a:cs typeface="Red Hat Display"/>
              <a:sym typeface="Red Hat Display"/>
            </a:endParaRPr>
          </a:p>
          <a:p>
            <a:pPr indent="0" lvl="0" marL="0" rtl="0" algn="l">
              <a:lnSpc>
                <a:spcPct val="90000"/>
              </a:lnSpc>
              <a:spcBef>
                <a:spcPts val="1000"/>
              </a:spcBef>
              <a:spcAft>
                <a:spcPts val="0"/>
              </a:spcAft>
              <a:buNone/>
            </a:pPr>
            <a:r>
              <a:t/>
            </a:r>
            <a:endParaRPr sz="4600">
              <a:solidFill>
                <a:schemeClr val="lt1"/>
              </a:solidFill>
              <a:latin typeface="Red Hat Display"/>
              <a:ea typeface="Red Hat Display"/>
              <a:cs typeface="Red Hat Display"/>
              <a:sym typeface="Red Hat Display"/>
            </a:endParaRPr>
          </a:p>
          <a:p>
            <a:pPr indent="-406400" lvl="0" marL="228600" rtl="0" algn="l">
              <a:lnSpc>
                <a:spcPct val="90000"/>
              </a:lnSpc>
              <a:spcBef>
                <a:spcPts val="1000"/>
              </a:spcBef>
              <a:spcAft>
                <a:spcPts val="0"/>
              </a:spcAft>
              <a:buClr>
                <a:schemeClr val="lt1"/>
              </a:buClr>
              <a:buSzPts val="4600"/>
              <a:buChar char="•"/>
            </a:pPr>
            <a:r>
              <a:rPr lang="en-US" sz="4600">
                <a:solidFill>
                  <a:schemeClr val="lt1"/>
                </a:solidFill>
                <a:latin typeface="Red Hat Display"/>
                <a:ea typeface="Red Hat Display"/>
                <a:cs typeface="Red Hat Display"/>
                <a:sym typeface="Red Hat Display"/>
              </a:rPr>
              <a:t>Mastering the 5 P’s of presentation skills – </a:t>
            </a:r>
            <a:r>
              <a:rPr b="1" lang="en-US" sz="4600">
                <a:solidFill>
                  <a:schemeClr val="lt1"/>
                </a:solidFill>
                <a:latin typeface="Red Hat Display"/>
                <a:ea typeface="Red Hat Display"/>
                <a:cs typeface="Red Hat Display"/>
                <a:sym typeface="Red Hat Display"/>
              </a:rPr>
              <a:t>Preparation</a:t>
            </a:r>
            <a:r>
              <a:rPr lang="en-US" sz="4600">
                <a:solidFill>
                  <a:schemeClr val="lt1"/>
                </a:solidFill>
                <a:latin typeface="Red Hat Display"/>
                <a:ea typeface="Red Hat Display"/>
                <a:cs typeface="Red Hat Display"/>
                <a:sym typeface="Red Hat Display"/>
              </a:rPr>
              <a:t>, </a:t>
            </a:r>
            <a:r>
              <a:rPr b="1" lang="en-US" sz="4600">
                <a:solidFill>
                  <a:schemeClr val="lt1"/>
                </a:solidFill>
                <a:latin typeface="Red Hat Display"/>
                <a:ea typeface="Red Hat Display"/>
                <a:cs typeface="Red Hat Display"/>
                <a:sym typeface="Red Hat Display"/>
              </a:rPr>
              <a:t>Practice</a:t>
            </a:r>
            <a:r>
              <a:rPr lang="en-US" sz="4600">
                <a:solidFill>
                  <a:schemeClr val="lt1"/>
                </a:solidFill>
                <a:latin typeface="Red Hat Display"/>
                <a:ea typeface="Red Hat Display"/>
                <a:cs typeface="Red Hat Display"/>
                <a:sym typeface="Red Hat Display"/>
              </a:rPr>
              <a:t>, </a:t>
            </a:r>
            <a:r>
              <a:rPr b="1" lang="en-US" sz="4600">
                <a:solidFill>
                  <a:schemeClr val="lt1"/>
                </a:solidFill>
                <a:latin typeface="Red Hat Display"/>
                <a:ea typeface="Red Hat Display"/>
                <a:cs typeface="Red Hat Display"/>
                <a:sym typeface="Red Hat Display"/>
              </a:rPr>
              <a:t>Performance, Posture</a:t>
            </a:r>
            <a:r>
              <a:rPr lang="en-US" sz="4600">
                <a:solidFill>
                  <a:schemeClr val="lt1"/>
                </a:solidFill>
                <a:latin typeface="Red Hat Display"/>
                <a:ea typeface="Red Hat Display"/>
                <a:cs typeface="Red Hat Display"/>
                <a:sym typeface="Red Hat Display"/>
              </a:rPr>
              <a:t>, and </a:t>
            </a:r>
            <a:r>
              <a:rPr b="1" lang="en-US" sz="4600">
                <a:solidFill>
                  <a:schemeClr val="lt1"/>
                </a:solidFill>
                <a:latin typeface="Red Hat Display"/>
                <a:ea typeface="Red Hat Display"/>
                <a:cs typeface="Red Hat Display"/>
                <a:sym typeface="Red Hat Display"/>
              </a:rPr>
              <a:t>Pacing</a:t>
            </a:r>
            <a:r>
              <a:rPr lang="en-US" sz="4600">
                <a:solidFill>
                  <a:schemeClr val="lt1"/>
                </a:solidFill>
                <a:latin typeface="Red Hat Display"/>
                <a:ea typeface="Red Hat Display"/>
                <a:cs typeface="Red Hat Display"/>
                <a:sym typeface="Red Hat Display"/>
              </a:rPr>
              <a:t> – can elevate your public speaking and ensure your message is delivered effectively.</a:t>
            </a:r>
            <a:endParaRPr sz="7300">
              <a:solidFill>
                <a:schemeClr val="lt1"/>
              </a:solidFill>
              <a:latin typeface="Red Hat Display"/>
              <a:ea typeface="Red Hat Display"/>
              <a:cs typeface="Red Hat Display"/>
              <a:sym typeface="Red Hat Displ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ph type="ctrTitle"/>
          </p:nvPr>
        </p:nvSpPr>
        <p:spPr>
          <a:xfrm>
            <a:off x="488515" y="2380892"/>
            <a:ext cx="17143800" cy="1177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200"/>
              <a:buNone/>
            </a:pPr>
            <a:r>
              <a:rPr b="0" lang="en-US">
                <a:latin typeface="Red Hat Display Black"/>
                <a:ea typeface="Red Hat Display Black"/>
                <a:cs typeface="Red Hat Display Black"/>
                <a:sym typeface="Red Hat Display Black"/>
              </a:rPr>
              <a:t>The 5 P’s of Presentation Skills</a:t>
            </a:r>
            <a:endParaRPr b="0">
              <a:solidFill>
                <a:schemeClr val="accent1"/>
              </a:solidFill>
              <a:latin typeface="Red Hat Display Black"/>
              <a:ea typeface="Red Hat Display Black"/>
              <a:cs typeface="Red Hat Display Black"/>
              <a:sym typeface="Red Hat Display Black"/>
            </a:endParaRPr>
          </a:p>
        </p:txBody>
      </p:sp>
      <p:sp>
        <p:nvSpPr>
          <p:cNvPr id="133" name="Google Shape;133;p18"/>
          <p:cNvSpPr txBox="1"/>
          <p:nvPr>
            <p:ph idx="1" type="body"/>
          </p:nvPr>
        </p:nvSpPr>
        <p:spPr>
          <a:xfrm>
            <a:off x="475950" y="3558375"/>
            <a:ext cx="17812200" cy="6302400"/>
          </a:xfrm>
          <a:prstGeom prst="rect">
            <a:avLst/>
          </a:prstGeom>
          <a:noFill/>
          <a:ln>
            <a:noFill/>
          </a:ln>
        </p:spPr>
        <p:txBody>
          <a:bodyPr anchorCtr="0" anchor="t" bIns="45700" lIns="91425" spcFirstLastPara="1" rIns="91425" wrap="square" tIns="45700">
            <a:noAutofit/>
          </a:bodyPr>
          <a:lstStyle/>
          <a:p>
            <a:pPr indent="-323850" lvl="0" marL="228600" rtl="0" algn="l">
              <a:lnSpc>
                <a:spcPct val="90000"/>
              </a:lnSpc>
              <a:spcBef>
                <a:spcPts val="0"/>
              </a:spcBef>
              <a:spcAft>
                <a:spcPts val="0"/>
              </a:spcAft>
              <a:buClr>
                <a:schemeClr val="lt1"/>
              </a:buClr>
              <a:buSzPts val="3300"/>
              <a:buChar char="•"/>
            </a:pPr>
            <a:r>
              <a:rPr b="1" lang="en-US" sz="3300">
                <a:solidFill>
                  <a:schemeClr val="lt1"/>
                </a:solidFill>
                <a:latin typeface="Red Hat Display"/>
                <a:ea typeface="Red Hat Display"/>
                <a:cs typeface="Red Hat Display"/>
                <a:sym typeface="Red Hat Display"/>
              </a:rPr>
              <a:t>Preparation: </a:t>
            </a:r>
            <a:r>
              <a:rPr lang="en-US" sz="3300">
                <a:solidFill>
                  <a:schemeClr val="lt1"/>
                </a:solidFill>
                <a:latin typeface="Red Hat Display"/>
                <a:ea typeface="Red Hat Display"/>
                <a:cs typeface="Red Hat Display"/>
                <a:sym typeface="Red Hat Display"/>
              </a:rPr>
              <a:t>Set clear goals for your presentation to ensure you are delivering a focused and impactful message. Good preparation involves thoroughly understanding your topic, knowing your audience, and setting clear objectives for your talk. </a:t>
            </a:r>
            <a:endParaRPr sz="3300">
              <a:solidFill>
                <a:schemeClr val="lt1"/>
              </a:solidFill>
              <a:latin typeface="Red Hat Display"/>
              <a:ea typeface="Red Hat Display"/>
              <a:cs typeface="Red Hat Display"/>
              <a:sym typeface="Red Hat Display"/>
            </a:endParaRPr>
          </a:p>
          <a:p>
            <a:pPr indent="-323850" lvl="0" marL="228600" rtl="0" algn="l">
              <a:lnSpc>
                <a:spcPct val="90000"/>
              </a:lnSpc>
              <a:spcBef>
                <a:spcPts val="1000"/>
              </a:spcBef>
              <a:spcAft>
                <a:spcPts val="0"/>
              </a:spcAft>
              <a:buClr>
                <a:schemeClr val="lt1"/>
              </a:buClr>
              <a:buSzPts val="3300"/>
              <a:buChar char="•"/>
            </a:pPr>
            <a:r>
              <a:rPr b="1" lang="en-US" sz="3300">
                <a:solidFill>
                  <a:schemeClr val="lt1"/>
                </a:solidFill>
                <a:latin typeface="Red Hat Display"/>
                <a:ea typeface="Red Hat Display"/>
                <a:cs typeface="Red Hat Display"/>
                <a:sym typeface="Red Hat Display"/>
              </a:rPr>
              <a:t>Practice : </a:t>
            </a:r>
            <a:r>
              <a:rPr lang="en-US" sz="3300">
                <a:solidFill>
                  <a:schemeClr val="lt1"/>
                </a:solidFill>
                <a:latin typeface="Red Hat Display"/>
                <a:ea typeface="Red Hat Display"/>
                <a:cs typeface="Red Hat Display"/>
                <a:sym typeface="Red Hat Display"/>
              </a:rPr>
              <a:t>It’s not just about memorizing your lines but also about getting comfortable with the flow and structure of your talk. Rehearse your presentation multiple times, ideally in a setting that mimics the actual environment you will be presenting in. This helps in getting used to the timing, transitions, and nuances of your speech.</a:t>
            </a:r>
            <a:endParaRPr sz="3300">
              <a:solidFill>
                <a:schemeClr val="lt1"/>
              </a:solidFill>
              <a:latin typeface="Red Hat Display"/>
              <a:ea typeface="Red Hat Display"/>
              <a:cs typeface="Red Hat Display"/>
              <a:sym typeface="Red Hat Display"/>
            </a:endParaRPr>
          </a:p>
          <a:p>
            <a:pPr indent="-323850" lvl="0" marL="228600" rtl="0" algn="l">
              <a:lnSpc>
                <a:spcPct val="90000"/>
              </a:lnSpc>
              <a:spcBef>
                <a:spcPts val="1000"/>
              </a:spcBef>
              <a:spcAft>
                <a:spcPts val="0"/>
              </a:spcAft>
              <a:buClr>
                <a:schemeClr val="lt1"/>
              </a:buClr>
              <a:buSzPts val="3300"/>
              <a:buChar char="•"/>
            </a:pPr>
            <a:r>
              <a:rPr b="1" lang="en-US" sz="3300">
                <a:solidFill>
                  <a:schemeClr val="lt1"/>
                </a:solidFill>
                <a:latin typeface="Red Hat Display"/>
                <a:ea typeface="Red Hat Display"/>
                <a:cs typeface="Red Hat Display"/>
                <a:sym typeface="Red Hat Display"/>
              </a:rPr>
              <a:t>Performance: </a:t>
            </a:r>
            <a:r>
              <a:rPr lang="en-US" sz="3300">
                <a:solidFill>
                  <a:schemeClr val="lt1"/>
                </a:solidFill>
                <a:latin typeface="Red Hat Display"/>
                <a:ea typeface="Red Hat Display"/>
                <a:cs typeface="Red Hat Display"/>
                <a:sym typeface="Red Hat Display"/>
              </a:rPr>
              <a:t>Focus on engaging with your audience through eye contact, facial expressions, and gestures. Your aim should be to convey your message with clarity and enthusiasm, keeping your audience interested and involved. Be mindful of your tone and modulation to emphasize key points. </a:t>
            </a:r>
            <a:endParaRPr sz="5000">
              <a:solidFill>
                <a:schemeClr val="lt1"/>
              </a:solidFill>
              <a:latin typeface="Red Hat Display"/>
              <a:ea typeface="Red Hat Display"/>
              <a:cs typeface="Red Hat Display"/>
              <a:sym typeface="Red Hat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ctrTitle"/>
          </p:nvPr>
        </p:nvSpPr>
        <p:spPr>
          <a:xfrm>
            <a:off x="488515" y="2380892"/>
            <a:ext cx="17143800" cy="1177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200"/>
              <a:buNone/>
            </a:pPr>
            <a:r>
              <a:rPr b="0" lang="en-US">
                <a:latin typeface="Red Hat Display Black"/>
                <a:ea typeface="Red Hat Display Black"/>
                <a:cs typeface="Red Hat Display Black"/>
                <a:sym typeface="Red Hat Display Black"/>
              </a:rPr>
              <a:t>The 5 P’s of Presentation Skills</a:t>
            </a:r>
            <a:endParaRPr b="0">
              <a:solidFill>
                <a:schemeClr val="accent1"/>
              </a:solidFill>
              <a:latin typeface="Red Hat Display Black"/>
              <a:ea typeface="Red Hat Display Black"/>
              <a:cs typeface="Red Hat Display Black"/>
              <a:sym typeface="Red Hat Display Black"/>
            </a:endParaRPr>
          </a:p>
        </p:txBody>
      </p:sp>
      <p:sp>
        <p:nvSpPr>
          <p:cNvPr id="139" name="Google Shape;139;p19"/>
          <p:cNvSpPr txBox="1"/>
          <p:nvPr>
            <p:ph idx="1" type="body"/>
          </p:nvPr>
        </p:nvSpPr>
        <p:spPr>
          <a:xfrm>
            <a:off x="154325" y="3558400"/>
            <a:ext cx="17812200" cy="6302400"/>
          </a:xfrm>
          <a:prstGeom prst="rect">
            <a:avLst/>
          </a:prstGeom>
          <a:noFill/>
          <a:ln>
            <a:noFill/>
          </a:ln>
        </p:spPr>
        <p:txBody>
          <a:bodyPr anchorCtr="0" anchor="t" bIns="45700" lIns="91425" spcFirstLastPara="1" rIns="91425" wrap="square" tIns="45700">
            <a:noAutofit/>
          </a:bodyPr>
          <a:lstStyle/>
          <a:p>
            <a:pPr indent="-381000" lvl="0" marL="228600" rtl="0" algn="l">
              <a:lnSpc>
                <a:spcPct val="90000"/>
              </a:lnSpc>
              <a:spcBef>
                <a:spcPts val="0"/>
              </a:spcBef>
              <a:spcAft>
                <a:spcPts val="0"/>
              </a:spcAft>
              <a:buClr>
                <a:schemeClr val="lt1"/>
              </a:buClr>
              <a:buSzPts val="4200"/>
              <a:buChar char="•"/>
            </a:pPr>
            <a:r>
              <a:rPr b="1" lang="en-US" sz="4200">
                <a:solidFill>
                  <a:schemeClr val="lt1"/>
                </a:solidFill>
                <a:latin typeface="Red Hat Display"/>
                <a:ea typeface="Red Hat Display"/>
                <a:cs typeface="Red Hat Display"/>
                <a:sym typeface="Red Hat Display"/>
              </a:rPr>
              <a:t>Posture: </a:t>
            </a:r>
            <a:r>
              <a:rPr lang="en-US" sz="4200">
                <a:solidFill>
                  <a:schemeClr val="lt1"/>
                </a:solidFill>
                <a:latin typeface="Red Hat Display"/>
                <a:ea typeface="Red Hat Display"/>
                <a:cs typeface="Red Hat Display"/>
                <a:sym typeface="Red Hat Display"/>
              </a:rPr>
              <a:t>A good posture conveys confidence and helps in maintaining audience engagement. Stand tall, with your feet shoulder-width apart, and avoid slouching. Use hand gestures to emphasize points but avoid excessive movements that can be distracting.</a:t>
            </a:r>
            <a:endParaRPr b="1" sz="4200">
              <a:solidFill>
                <a:schemeClr val="lt1"/>
              </a:solidFill>
              <a:latin typeface="Red Hat Display"/>
              <a:ea typeface="Red Hat Display"/>
              <a:cs typeface="Red Hat Display"/>
              <a:sym typeface="Red Hat Display"/>
            </a:endParaRPr>
          </a:p>
          <a:p>
            <a:pPr indent="-381000" lvl="0" marL="228600" rtl="0" algn="l">
              <a:lnSpc>
                <a:spcPct val="90000"/>
              </a:lnSpc>
              <a:spcBef>
                <a:spcPts val="1000"/>
              </a:spcBef>
              <a:spcAft>
                <a:spcPts val="0"/>
              </a:spcAft>
              <a:buClr>
                <a:schemeClr val="lt1"/>
              </a:buClr>
              <a:buSzPts val="4200"/>
              <a:buChar char="•"/>
            </a:pPr>
            <a:r>
              <a:rPr b="1" lang="en-US" sz="4200">
                <a:solidFill>
                  <a:schemeClr val="lt1"/>
                </a:solidFill>
                <a:latin typeface="Red Hat Display"/>
                <a:ea typeface="Red Hat Display"/>
                <a:cs typeface="Red Hat Display"/>
                <a:sym typeface="Red Hat Display"/>
              </a:rPr>
              <a:t>Pacing: </a:t>
            </a:r>
            <a:r>
              <a:rPr lang="en-US" sz="4200">
                <a:solidFill>
                  <a:schemeClr val="lt1"/>
                </a:solidFill>
                <a:latin typeface="Red Hat Display"/>
                <a:ea typeface="Red Hat Display"/>
                <a:cs typeface="Red Hat Display"/>
                <a:sym typeface="Red Hat Display"/>
              </a:rPr>
              <a:t> Speak clearly and at a pace that allows your audience to easily follow along. Utilize pauses effectively to emphasize points and to allow your audience time to absorb the information. A well-paced presentation helps in maintaining audience engagement.</a:t>
            </a:r>
            <a:endParaRPr b="1" sz="4500">
              <a:solidFill>
                <a:schemeClr val="lt1"/>
              </a:solidFill>
              <a:latin typeface="Red Hat Display"/>
              <a:ea typeface="Red Hat Display"/>
              <a:cs typeface="Red Hat Display"/>
              <a:sym typeface="Red Hat Displ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ctrTitle"/>
          </p:nvPr>
        </p:nvSpPr>
        <p:spPr>
          <a:xfrm>
            <a:off x="488515" y="2380892"/>
            <a:ext cx="17143878" cy="1177472"/>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5778"/>
              <a:buNone/>
            </a:pPr>
            <a:r>
              <a:rPr b="0" lang="en-US">
                <a:latin typeface="Red Hat Display Black"/>
                <a:ea typeface="Red Hat Display Black"/>
                <a:cs typeface="Red Hat Display Black"/>
                <a:sym typeface="Red Hat Display Black"/>
              </a:rPr>
              <a:t>Presentation Tips</a:t>
            </a:r>
            <a:endParaRPr b="0">
              <a:solidFill>
                <a:schemeClr val="accent1"/>
              </a:solidFill>
              <a:latin typeface="Red Hat Display Black"/>
              <a:ea typeface="Red Hat Display Black"/>
              <a:cs typeface="Red Hat Display Black"/>
              <a:sym typeface="Red Hat Display Black"/>
            </a:endParaRPr>
          </a:p>
        </p:txBody>
      </p:sp>
      <p:sp>
        <p:nvSpPr>
          <p:cNvPr id="145" name="Google Shape;145;p20"/>
          <p:cNvSpPr txBox="1"/>
          <p:nvPr>
            <p:ph idx="1" type="body"/>
          </p:nvPr>
        </p:nvSpPr>
        <p:spPr>
          <a:xfrm>
            <a:off x="475951" y="3558370"/>
            <a:ext cx="17169000" cy="4216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4700">
                <a:solidFill>
                  <a:schemeClr val="lt1"/>
                </a:solidFill>
                <a:latin typeface="Red Hat Display"/>
                <a:ea typeface="Red Hat Display"/>
                <a:cs typeface="Red Hat Display"/>
                <a:sym typeface="Red Hat Display"/>
              </a:rPr>
              <a:t>Be yourself, relax and practice some deep breathing techniques!</a:t>
            </a:r>
            <a:endParaRPr sz="5100">
              <a:latin typeface="Red Hat Display"/>
              <a:ea typeface="Red Hat Display"/>
              <a:cs typeface="Red Hat Display"/>
              <a:sym typeface="Red Hat Display"/>
            </a:endParaRPr>
          </a:p>
        </p:txBody>
      </p:sp>
      <p:pic>
        <p:nvPicPr>
          <p:cNvPr id="146" name="Google Shape;146;p20"/>
          <p:cNvPicPr preferRelativeResize="0"/>
          <p:nvPr/>
        </p:nvPicPr>
        <p:blipFill rotWithShape="1">
          <a:blip r:embed="rId3">
            <a:alphaModFix/>
          </a:blip>
          <a:srcRect b="5285" l="0" r="0" t="0"/>
          <a:stretch/>
        </p:blipFill>
        <p:spPr>
          <a:xfrm>
            <a:off x="4541287" y="4548950"/>
            <a:ext cx="7650724" cy="57380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GRC 2026">
      <a:dk1>
        <a:srgbClr val="FEFFFF"/>
      </a:dk1>
      <a:lt1>
        <a:srgbClr val="000000"/>
      </a:lt1>
      <a:dk2>
        <a:srgbClr val="FEFFFF"/>
      </a:dk2>
      <a:lt2>
        <a:srgbClr val="445469"/>
      </a:lt2>
      <a:accent1>
        <a:srgbClr val="7B75B7"/>
      </a:accent1>
      <a:accent2>
        <a:srgbClr val="4873B9"/>
      </a:accent2>
      <a:accent3>
        <a:srgbClr val="7CC241"/>
      </a:accent3>
      <a:accent4>
        <a:srgbClr val="433018"/>
      </a:accent4>
      <a:accent5>
        <a:srgbClr val="D0DCD0"/>
      </a:accent5>
      <a:accent6>
        <a:srgbClr val="FBC88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