
<file path=[Content_Types].xml><?xml version="1.0" encoding="utf-8"?>
<Types xmlns="http://schemas.openxmlformats.org/package/2006/content-types">
  <Default ContentType="image/jpeg" Extension="jpg"/>
  <Default ContentType="application/vnd.openxmlformats-officedocument.spreadsheetml.sheet" Extension="xlsx"/>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package.core-properties+xml" PartName="/docProps/core.xml"/>
  <Override ContentType="application/vnd.openxmlformats-officedocument.presentationml.presentation.main+xml" PartName="/ppt/presentation.xml"/>
  <Override ContentType="application/vnd.ms-office.chartcolorstyle+xml" PartName="/ppt/charts/colors4.xml"/>
  <Override ContentType="application/vnd.ms-office.chartcolorstyle+xml" PartName="/ppt/charts/colors1.xml"/>
  <Override ContentType="application/vnd.ms-office.chartcolorstyle+xml" PartName="/ppt/charts/colors2.xml"/>
  <Override ContentType="application/vnd.ms-office.chartcolorstyle+xml" PartName="/ppt/charts/colors3.xml"/>
  <Override ContentType="application/vnd.openxmlformats-officedocument.theme+xml" PartName="/ppt/theme/theme1.xml"/>
  <Override ContentType="application/vnd.openxmlformats-officedocument.theme+xml" PartName="/ppt/theme/theme2.xml"/>
  <Override ContentType="application/vnd.openxmlformats-officedocument.drawingml.chart+xml" PartName="/ppt/charts/chart3.xml"/>
  <Override ContentType="application/vnd.openxmlformats-officedocument.drawingml.chart+xml" PartName="/ppt/charts/chart2.xml"/>
  <Override ContentType="application/vnd.openxmlformats-officedocument.drawingml.chart+xml" PartName="/ppt/charts/chart4.xml"/>
  <Override ContentType="application/vnd.openxmlformats-officedocument.drawingml.chart+xml" PartName="/ppt/charts/chart1.xml"/>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binary" PartName="/ppt/metadata"/>
  <Override ContentType="application/vnd.openxmlformats-officedocument.presentationml.notesMaster+xml" PartName="/ppt/notesMasters/notesMaster1.xml"/>
  <Override ContentType="application/vnd.ms-office.chartstyle+xml" PartName="/ppt/charts/style3.xml"/>
  <Override ContentType="application/vnd.ms-office.chartstyle+xml" PartName="/ppt/charts/style4.xml"/>
  <Override ContentType="application/vnd.ms-office.chartstyle+xml" PartName="/ppt/charts/style1.xml"/>
  <Override ContentType="application/vnd.ms-office.chartstyle+xml" PartName="/ppt/charts/style2.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10287000" cx="18288000"/>
  <p:notesSz cx="6858000" cy="9144000"/>
  <p:embeddedFontLst>
    <p:embeddedFont>
      <p:font typeface="Red Hat Display Black"/>
      <p:bold r:id="rId17"/>
      <p:boldItalic r:id="rId18"/>
    </p:embeddedFont>
    <p:embeddedFont>
      <p:font typeface="Tahoma"/>
      <p:regular r:id="rId19"/>
      <p:bold r:id="rId20"/>
    </p:embeddedFont>
    <p:embeddedFont>
      <p:font typeface="Red Hat Display"/>
      <p:regular r:id="rId21"/>
      <p:bold r:id="rId22"/>
      <p:italic r:id="rId23"/>
      <p:boldItalic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240">
          <p15:clr>
            <a:srgbClr val="747775"/>
          </p15:clr>
        </p15:guide>
        <p15:guide id="2" pos="5760">
          <p15:clr>
            <a:srgbClr val="747775"/>
          </p15:clr>
        </p15:guide>
      </p15:sldGuideLst>
    </p:ext>
    <p:ext uri="GoogleSlidesCustomDataVersion2">
      <go:slidesCustomData xmlns:go="http://customooxmlschemas.google.com/" r:id="rId25" roundtripDataSignature="AMtx7mg/EODTrRAEC4MVrdGDZM1neUZFq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240" orient="horz"/>
        <p:guide pos="576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Tahoma-bold.fntdata"/><Relationship Id="rId22" Type="http://schemas.openxmlformats.org/officeDocument/2006/relationships/font" Target="fonts/RedHatDisplay-bold.fntdata"/><Relationship Id="rId21" Type="http://schemas.openxmlformats.org/officeDocument/2006/relationships/font" Target="fonts/RedHatDisplay-regular.fntdata"/><Relationship Id="rId24" Type="http://schemas.openxmlformats.org/officeDocument/2006/relationships/font" Target="fonts/RedHatDisplay-boldItalic.fntdata"/><Relationship Id="rId23" Type="http://schemas.openxmlformats.org/officeDocument/2006/relationships/font" Target="fonts/RedHatDisplay-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5" Type="http://customschemas.google.com/relationships/presentationmetadata" Target="meta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RedHatDisplayBlack-bold.fntdata"/><Relationship Id="rId16" Type="http://schemas.openxmlformats.org/officeDocument/2006/relationships/slide" Target="slides/slide11.xml"/><Relationship Id="rId19" Type="http://schemas.openxmlformats.org/officeDocument/2006/relationships/font" Target="fonts/Tahoma-regular.fntdata"/><Relationship Id="rId18" Type="http://schemas.openxmlformats.org/officeDocument/2006/relationships/font" Target="fonts/RedHatDisplayBlack-boldItalic.fntdata"/></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package" Target="../embeddings/Microsoft_Excel_Sheet1.xlsx"/></Relationships>
</file>

<file path=ppt/charts/_rels/chart2.xml.rels><?xml version="1.0" encoding="UTF-8" standalone="yes"?><Relationships xmlns="http://schemas.openxmlformats.org/package/2006/relationships"><Relationship Id="rId1" Type="http://schemas.microsoft.com/office/2011/relationships/chartStyle" Target="style2.xml"/><Relationship Id="rId2" Type="http://schemas.microsoft.com/office/2011/relationships/chartColorStyle" Target="colors2.xml"/><Relationship Id="rId3" Type="http://schemas.openxmlformats.org/officeDocument/2006/relationships/package" Target="../embeddings/Microsoft_Excel_Sheet2.xlsx"/></Relationships>
</file>

<file path=ppt/charts/_rels/chart3.xml.rels><?xml version="1.0" encoding="UTF-8" standalone="yes"?><Relationships xmlns="http://schemas.openxmlformats.org/package/2006/relationships"><Relationship Id="rId1" Type="http://schemas.microsoft.com/office/2011/relationships/chartStyle" Target="style3.xml"/><Relationship Id="rId2" Type="http://schemas.microsoft.com/office/2011/relationships/chartColorStyle" Target="colors3.xml"/><Relationship Id="rId3" Type="http://schemas.openxmlformats.org/officeDocument/2006/relationships/package" Target="../embeddings/Microsoft_Excel_Sheet3.xlsx"/></Relationships>
</file>

<file path=ppt/charts/_rels/chart4.xml.rels><?xml version="1.0" encoding="UTF-8" standalone="yes"?><Relationships xmlns="http://schemas.openxmlformats.org/package/2006/relationships"><Relationship Id="rId1" Type="http://schemas.microsoft.com/office/2011/relationships/chartStyle" Target="style4.xml"/><Relationship Id="rId2" Type="http://schemas.microsoft.com/office/2011/relationships/chartColorStyle" Target="colors4.xml"/><Relationship Id="rId3" Type="http://schemas.openxmlformats.org/officeDocument/2006/relationships/package" Target="../embeddings/Microsoft_Excel_Sheet4.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rot="0" spcFirstLastPara="1" vertOverflow="ellipsis" vert="horz" wrap="square" anchor="ctr" anchorCtr="1"/>
          <a:lstStyle/>
          <a:p>
            <a:pPr>
              <a:defRPr sz="1862" b="0" i="0" u="none" strike="noStrike" kern="1200" spc="0" baseline="0">
                <a:solidFill>
                  <a:schemeClr val="accent4"/>
                </a:solidFill>
                <a:latin typeface="+mn-lt"/>
                <a:ea typeface="+mn-ea"/>
                <a:cs typeface="+mn-cs"/>
              </a:defRPr>
            </a:pPr>
            <a:r>
              <a:rPr lang="en-US" dirty="0">
                <a:solidFill>
                  <a:schemeClr val="accent4"/>
                </a:solidFill>
              </a:rPr>
              <a:t>Chart Title</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accent4"/>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3"/>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DE7C-6646-A4D2-B5650BE2EB15}"/>
            </c:ext>
          </c:extLst>
        </c:ser>
        <c:ser>
          <c:idx val="1"/>
          <c:order val="1"/>
          <c:tx>
            <c:strRef>
              <c:f>Sheet1!$C$1</c:f>
              <c:strCache>
                <c:ptCount val="1"/>
                <c:pt idx="0">
                  <c:v>Series 2</c:v>
                </c:pt>
              </c:strCache>
            </c:strRef>
          </c:tx>
          <c:spPr>
            <a:solidFill>
              <a:schemeClr val="accent2"/>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DE7C-6646-A4D2-B5650BE2EB15}"/>
            </c:ext>
          </c:extLst>
        </c:ser>
        <c:ser>
          <c:idx val="2"/>
          <c:order val="2"/>
          <c:tx>
            <c:strRef>
              <c:f>Sheet1!$D$1</c:f>
              <c:strCache>
                <c:ptCount val="1"/>
                <c:pt idx="0">
                  <c:v>Series 3</c:v>
                </c:pt>
              </c:strCache>
            </c:strRef>
          </c:tx>
          <c:spPr>
            <a:solidFill>
              <a:schemeClr val="accent1"/>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DE7C-6646-A4D2-B5650BE2EB15}"/>
            </c:ext>
          </c:extLst>
        </c:ser>
        <c:dLbls>
          <c:showLegendKey val="0"/>
          <c:showVal val="0"/>
          <c:showCatName val="0"/>
          <c:showSerName val="0"/>
          <c:showPercent val="0"/>
          <c:showBubbleSize val="0"/>
        </c:dLbls>
        <c:gapWidth val="219"/>
        <c:overlap val="-27"/>
        <c:axId val="823257344"/>
        <c:axId val="823259056"/>
      </c:barChart>
      <c:catAx>
        <c:axId val="8232573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accent4"/>
                </a:solidFill>
                <a:latin typeface="+mn-lt"/>
                <a:ea typeface="+mn-ea"/>
                <a:cs typeface="+mn-cs"/>
              </a:defRPr>
            </a:pPr>
            <a:endParaRPr lang="en-US"/>
          </a:p>
        </c:txPr>
        <c:crossAx val="823259056"/>
        <c:crosses val="autoZero"/>
        <c:auto val="1"/>
        <c:lblAlgn val="ctr"/>
        <c:lblOffset val="100"/>
        <c:noMultiLvlLbl val="0"/>
      </c:catAx>
      <c:valAx>
        <c:axId val="8232590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accent4"/>
                </a:solidFill>
                <a:latin typeface="+mn-lt"/>
                <a:ea typeface="+mn-ea"/>
                <a:cs typeface="+mn-cs"/>
              </a:defRPr>
            </a:pPr>
            <a:endParaRPr lang="en-US"/>
          </a:p>
        </c:txPr>
        <c:crossAx val="823257344"/>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197" b="0" i="0" u="none" strike="noStrike" kern="1200" baseline="0">
                <a:solidFill>
                  <a:schemeClr val="accent4"/>
                </a:solidFill>
                <a:latin typeface="+mn-lt"/>
                <a:ea typeface="+mn-ea"/>
                <a:cs typeface="+mn-cs"/>
              </a:defRPr>
            </a:pPr>
            <a:endParaRPr lang="en-US"/>
          </a:p>
        </c:txPr>
      </c:legendEntry>
      <c:legendEntry>
        <c:idx val="1"/>
        <c:txPr>
          <a:bodyPr rot="0" spcFirstLastPara="1" vertOverflow="ellipsis" vert="horz" wrap="square" anchor="ctr" anchorCtr="1"/>
          <a:lstStyle/>
          <a:p>
            <a:pPr>
              <a:defRPr sz="1197" b="0" i="0" u="none" strike="noStrike" kern="1200" baseline="0">
                <a:solidFill>
                  <a:schemeClr val="accent4"/>
                </a:solidFill>
                <a:latin typeface="+mn-lt"/>
                <a:ea typeface="+mn-ea"/>
                <a:cs typeface="+mn-cs"/>
              </a:defRPr>
            </a:pPr>
            <a:endParaRPr lang="en-US"/>
          </a:p>
        </c:txPr>
      </c:legendEntry>
      <c:legendEntry>
        <c:idx val="2"/>
        <c:txPr>
          <a:bodyPr rot="0" spcFirstLastPara="1" vertOverflow="ellipsis" vert="horz" wrap="square" anchor="ctr" anchorCtr="1"/>
          <a:lstStyle/>
          <a:p>
            <a:pPr>
              <a:defRPr sz="1197" b="0" i="0" u="none" strike="noStrike" kern="1200" baseline="0">
                <a:solidFill>
                  <a:schemeClr val="accent4"/>
                </a:solidFill>
                <a:latin typeface="+mn-lt"/>
                <a:ea typeface="+mn-ea"/>
                <a:cs typeface="+mn-cs"/>
              </a:defRPr>
            </a:pPr>
            <a:endParaRPr lang="en-US"/>
          </a:p>
        </c:txPr>
      </c:legendEntry>
      <c:overlay val="0"/>
      <c:spPr>
        <a:noFill/>
        <a:ln>
          <a:noFill/>
        </a:ln>
        <a:effectLst/>
      </c:spPr>
      <c:txPr>
        <a:bodyPr rot="0" spcFirstLastPara="1" vertOverflow="ellipsis" vert="horz" wrap="square" anchor="ctr" anchorCtr="1"/>
        <a:lstStyle/>
        <a:p>
          <a:pPr>
            <a:defRPr sz="1197" b="0" i="0" u="none" strike="noStrike" kern="1200" baseline="0">
              <a:solidFill>
                <a:schemeClr val="accent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rot="0" spcFirstLastPara="1" vertOverflow="ellipsis" vert="horz" wrap="square" anchor="ctr" anchorCtr="1"/>
          <a:lstStyle/>
          <a:p>
            <a:pPr>
              <a:defRPr sz="1862" b="0" i="0" u="none" strike="noStrike" kern="1200" spc="0" baseline="0">
                <a:solidFill>
                  <a:schemeClr val="accent4"/>
                </a:solidFill>
                <a:latin typeface="+mn-lt"/>
                <a:ea typeface="+mn-ea"/>
                <a:cs typeface="+mn-cs"/>
              </a:defRPr>
            </a:pPr>
            <a:r>
              <a:rPr lang="en-US" dirty="0">
                <a:solidFill>
                  <a:schemeClr val="accent4"/>
                </a:solidFill>
              </a:rPr>
              <a:t>Chart Title</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accent4"/>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3"/>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E08A-1447-93C4-F3DBE6DD5CEA}"/>
            </c:ext>
          </c:extLst>
        </c:ser>
        <c:ser>
          <c:idx val="1"/>
          <c:order val="1"/>
          <c:tx>
            <c:strRef>
              <c:f>Sheet1!$C$1</c:f>
              <c:strCache>
                <c:ptCount val="1"/>
                <c:pt idx="0">
                  <c:v>Series 2</c:v>
                </c:pt>
              </c:strCache>
            </c:strRef>
          </c:tx>
          <c:spPr>
            <a:solidFill>
              <a:schemeClr val="accent2"/>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E08A-1447-93C4-F3DBE6DD5CEA}"/>
            </c:ext>
          </c:extLst>
        </c:ser>
        <c:ser>
          <c:idx val="2"/>
          <c:order val="2"/>
          <c:tx>
            <c:strRef>
              <c:f>Sheet1!$D$1</c:f>
              <c:strCache>
                <c:ptCount val="1"/>
                <c:pt idx="0">
                  <c:v>Series 3</c:v>
                </c:pt>
              </c:strCache>
            </c:strRef>
          </c:tx>
          <c:spPr>
            <a:solidFill>
              <a:schemeClr val="accent1"/>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E08A-1447-93C4-F3DBE6DD5CEA}"/>
            </c:ext>
          </c:extLst>
        </c:ser>
        <c:dLbls>
          <c:showLegendKey val="0"/>
          <c:showVal val="0"/>
          <c:showCatName val="0"/>
          <c:showSerName val="0"/>
          <c:showPercent val="0"/>
          <c:showBubbleSize val="0"/>
        </c:dLbls>
        <c:gapWidth val="219"/>
        <c:overlap val="-27"/>
        <c:axId val="687830959"/>
        <c:axId val="850769456"/>
      </c:barChart>
      <c:catAx>
        <c:axId val="6878309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accent4"/>
                </a:solidFill>
                <a:latin typeface="+mn-lt"/>
                <a:ea typeface="+mn-ea"/>
                <a:cs typeface="+mn-cs"/>
              </a:defRPr>
            </a:pPr>
            <a:endParaRPr lang="en-US"/>
          </a:p>
        </c:txPr>
        <c:crossAx val="850769456"/>
        <c:crosses val="autoZero"/>
        <c:auto val="1"/>
        <c:lblAlgn val="ctr"/>
        <c:lblOffset val="100"/>
        <c:noMultiLvlLbl val="0"/>
      </c:catAx>
      <c:valAx>
        <c:axId val="8507694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accent4"/>
                </a:solidFill>
                <a:latin typeface="+mn-lt"/>
                <a:ea typeface="+mn-ea"/>
                <a:cs typeface="+mn-cs"/>
              </a:defRPr>
            </a:pPr>
            <a:endParaRPr lang="en-US"/>
          </a:p>
        </c:txPr>
        <c:crossAx val="68783095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accent4"/>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rot="0" spcFirstLastPara="1" vertOverflow="ellipsis" vert="horz" wrap="square" anchor="ctr" anchorCtr="1"/>
          <a:lstStyle/>
          <a:p>
            <a:pPr>
              <a:defRPr sz="1862" b="0" i="0" u="none" strike="noStrike" kern="1200" spc="0" baseline="0">
                <a:solidFill>
                  <a:schemeClr val="accent4"/>
                </a:solidFill>
                <a:latin typeface="+mn-lt"/>
                <a:ea typeface="+mn-ea"/>
                <a:cs typeface="+mn-cs"/>
              </a:defRPr>
            </a:pPr>
            <a:r>
              <a:rPr lang="en-US" dirty="0">
                <a:solidFill>
                  <a:schemeClr val="accent4"/>
                </a:solidFill>
              </a:rPr>
              <a:t>Chart Title</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accent4"/>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dk1">
                <a:tint val="88500"/>
              </a:schemeClr>
            </a:solidFill>
            <a:ln>
              <a:noFill/>
            </a:ln>
            <a:effectLst/>
          </c:spPr>
          <c:invertIfNegative val="0"/>
          <c:dPt>
            <c:idx val="0"/>
            <c:invertIfNegative val="0"/>
            <c:bubble3D val="0"/>
            <c:spPr>
              <a:solidFill>
                <a:schemeClr val="accent3"/>
              </a:solidFill>
              <a:ln>
                <a:noFill/>
              </a:ln>
              <a:effectLst/>
            </c:spPr>
            <c:extLst>
              <c:ext xmlns:c16="http://schemas.microsoft.com/office/drawing/2014/chart" uri="{C3380CC4-5D6E-409C-BE32-E72D297353CC}">
                <c16:uniqueId val="{00000000-B559-BC4A-AFB9-6C5C026CA8D3}"/>
              </c:ext>
            </c:extLst>
          </c:dPt>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2C9-0D4C-8F07-2D7870E8BA86}"/>
            </c:ext>
          </c:extLst>
        </c:ser>
        <c:ser>
          <c:idx val="1"/>
          <c:order val="1"/>
          <c:tx>
            <c:strRef>
              <c:f>Sheet1!$C$1</c:f>
              <c:strCache>
                <c:ptCount val="1"/>
                <c:pt idx="0">
                  <c:v>Series 2</c:v>
                </c:pt>
              </c:strCache>
            </c:strRef>
          </c:tx>
          <c:spPr>
            <a:solidFill>
              <a:schemeClr val="accent2"/>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2C9-0D4C-8F07-2D7870E8BA86}"/>
            </c:ext>
          </c:extLst>
        </c:ser>
        <c:ser>
          <c:idx val="2"/>
          <c:order val="2"/>
          <c:tx>
            <c:strRef>
              <c:f>Sheet1!$D$1</c:f>
              <c:strCache>
                <c:ptCount val="1"/>
                <c:pt idx="0">
                  <c:v>Series 3</c:v>
                </c:pt>
              </c:strCache>
            </c:strRef>
          </c:tx>
          <c:spPr>
            <a:solidFill>
              <a:schemeClr val="accent1"/>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2C9-0D4C-8F07-2D7870E8BA86}"/>
            </c:ext>
          </c:extLst>
        </c:ser>
        <c:dLbls>
          <c:showLegendKey val="0"/>
          <c:showVal val="0"/>
          <c:showCatName val="0"/>
          <c:showSerName val="0"/>
          <c:showPercent val="0"/>
          <c:showBubbleSize val="0"/>
        </c:dLbls>
        <c:gapWidth val="219"/>
        <c:overlap val="-27"/>
        <c:axId val="226138175"/>
        <c:axId val="36985280"/>
      </c:barChart>
      <c:catAx>
        <c:axId val="2261381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accent4"/>
                </a:solidFill>
                <a:latin typeface="+mn-lt"/>
                <a:ea typeface="+mn-ea"/>
                <a:cs typeface="+mn-cs"/>
              </a:defRPr>
            </a:pPr>
            <a:endParaRPr lang="en-US"/>
          </a:p>
        </c:txPr>
        <c:crossAx val="36985280"/>
        <c:crosses val="autoZero"/>
        <c:auto val="1"/>
        <c:lblAlgn val="ctr"/>
        <c:lblOffset val="100"/>
        <c:noMultiLvlLbl val="0"/>
      </c:catAx>
      <c:valAx>
        <c:axId val="369852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accent4"/>
                </a:solidFill>
                <a:latin typeface="+mn-lt"/>
                <a:ea typeface="+mn-ea"/>
                <a:cs typeface="+mn-cs"/>
              </a:defRPr>
            </a:pPr>
            <a:endParaRPr lang="en-US"/>
          </a:p>
        </c:txPr>
        <c:crossAx val="22613817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accent4"/>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accent4"/>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520A-B441-A2A3-9406BFCB4F33}"/>
            </c:ext>
          </c:extLst>
        </c:ser>
        <c:ser>
          <c:idx val="1"/>
          <c:order val="1"/>
          <c:tx>
            <c:strRef>
              <c:f>Sheet1!$C$1</c:f>
              <c:strCache>
                <c:ptCount val="1"/>
                <c:pt idx="0">
                  <c:v>Series 2</c:v>
                </c:pt>
              </c:strCache>
            </c:strRef>
          </c:tx>
          <c:spPr>
            <a:solidFill>
              <a:schemeClr val="accent3"/>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520A-B441-A2A3-9406BFCB4F33}"/>
            </c:ext>
          </c:extLst>
        </c:ser>
        <c:ser>
          <c:idx val="2"/>
          <c:order val="2"/>
          <c:tx>
            <c:strRef>
              <c:f>Sheet1!$D$1</c:f>
              <c:strCache>
                <c:ptCount val="1"/>
                <c:pt idx="0">
                  <c:v>Series 3</c:v>
                </c:pt>
              </c:strCache>
            </c:strRef>
          </c:tx>
          <c:spPr>
            <a:solidFill>
              <a:schemeClr val="accent4"/>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520A-B441-A2A3-9406BFCB4F33}"/>
            </c:ext>
          </c:extLst>
        </c:ser>
        <c:dLbls>
          <c:showLegendKey val="0"/>
          <c:showVal val="0"/>
          <c:showCatName val="0"/>
          <c:showSerName val="0"/>
          <c:showPercent val="0"/>
          <c:showBubbleSize val="0"/>
        </c:dLbls>
        <c:gapWidth val="219"/>
        <c:overlap val="-27"/>
        <c:axId val="159479679"/>
        <c:axId val="159671279"/>
      </c:barChart>
      <c:catAx>
        <c:axId val="1594796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accent4"/>
                </a:solidFill>
                <a:latin typeface="+mn-lt"/>
                <a:ea typeface="+mn-ea"/>
                <a:cs typeface="+mn-cs"/>
              </a:defRPr>
            </a:pPr>
            <a:endParaRPr lang="en-US"/>
          </a:p>
        </c:txPr>
        <c:crossAx val="159671279"/>
        <c:crosses val="autoZero"/>
        <c:auto val="1"/>
        <c:lblAlgn val="ctr"/>
        <c:lblOffset val="100"/>
        <c:noMultiLvlLbl val="0"/>
      </c:catAx>
      <c:valAx>
        <c:axId val="15967127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accent4"/>
                </a:solidFill>
                <a:latin typeface="+mn-lt"/>
                <a:ea typeface="+mn-ea"/>
                <a:cs typeface="+mn-cs"/>
              </a:defRPr>
            </a:pPr>
            <a:endParaRPr lang="en-US"/>
          </a:p>
        </c:txPr>
        <c:crossAx val="159479679"/>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accent4"/>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2.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3.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4.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8" name="Google Shape;128;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 Id="rId3"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p:cSld name="1_Title and body">
    <p:spTree>
      <p:nvGrpSpPr>
        <p:cNvPr id="9" name="Shape 9"/>
        <p:cNvGrpSpPr/>
        <p:nvPr/>
      </p:nvGrpSpPr>
      <p:grpSpPr>
        <a:xfrm>
          <a:off x="0" y="0"/>
          <a:ext cx="0" cy="0"/>
          <a:chOff x="0" y="0"/>
          <a:chExt cx="0" cy="0"/>
        </a:xfrm>
      </p:grpSpPr>
      <p:pic>
        <p:nvPicPr>
          <p:cNvPr id="10" name="Google Shape;10;p13"/>
          <p:cNvPicPr preferRelativeResize="0"/>
          <p:nvPr/>
        </p:nvPicPr>
        <p:blipFill rotWithShape="1">
          <a:blip r:embed="rId2">
            <a:alphaModFix/>
          </a:blip>
          <a:srcRect b="0" l="0" r="0" t="0"/>
          <a:stretch/>
        </p:blipFill>
        <p:spPr>
          <a:xfrm>
            <a:off x="0" y="0"/>
            <a:ext cx="18288000" cy="10287000"/>
          </a:xfrm>
          <a:prstGeom prst="rect">
            <a:avLst/>
          </a:prstGeom>
          <a:noFill/>
          <a:ln>
            <a:noFill/>
          </a:ln>
        </p:spPr>
      </p:pic>
      <p:pic>
        <p:nvPicPr>
          <p:cNvPr id="11" name="Google Shape;11;p13"/>
          <p:cNvPicPr preferRelativeResize="0"/>
          <p:nvPr/>
        </p:nvPicPr>
        <p:blipFill rotWithShape="1">
          <a:blip r:embed="rId3">
            <a:alphaModFix/>
          </a:blip>
          <a:srcRect b="0" l="0" r="0" t="0"/>
          <a:stretch/>
        </p:blipFill>
        <p:spPr>
          <a:xfrm>
            <a:off x="-393700" y="139700"/>
            <a:ext cx="2957689" cy="16637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p:cSld name="1_Title and body 10">
    <p:bg>
      <p:bgPr>
        <a:solidFill>
          <a:schemeClr val="accent3"/>
        </a:solidFill>
      </p:bgPr>
    </p:bg>
    <p:spTree>
      <p:nvGrpSpPr>
        <p:cNvPr id="85" name="Shape 85"/>
        <p:cNvGrpSpPr/>
        <p:nvPr/>
      </p:nvGrpSpPr>
      <p:grpSpPr>
        <a:xfrm>
          <a:off x="0" y="0"/>
          <a:ext cx="0" cy="0"/>
          <a:chOff x="0" y="0"/>
          <a:chExt cx="0" cy="0"/>
        </a:xfrm>
      </p:grpSpPr>
      <p:pic>
        <p:nvPicPr>
          <p:cNvPr descr="A black and white wifi symbol&#10;&#10;AI-generated content may be incorrect." id="86" name="Google Shape;86;p22"/>
          <p:cNvPicPr preferRelativeResize="0"/>
          <p:nvPr/>
        </p:nvPicPr>
        <p:blipFill rotWithShape="1">
          <a:blip r:embed="rId2">
            <a:alphaModFix amt="5000"/>
          </a:blip>
          <a:srcRect b="0" l="0" r="0" t="0"/>
          <a:stretch/>
        </p:blipFill>
        <p:spPr>
          <a:xfrm>
            <a:off x="-3474204" y="1439462"/>
            <a:ext cx="10728048" cy="10437008"/>
          </a:xfrm>
          <a:prstGeom prst="rect">
            <a:avLst/>
          </a:prstGeom>
          <a:noFill/>
          <a:ln>
            <a:noFill/>
          </a:ln>
        </p:spPr>
      </p:pic>
      <p:sp>
        <p:nvSpPr>
          <p:cNvPr id="87" name="Google Shape;87;p22"/>
          <p:cNvSpPr txBox="1"/>
          <p:nvPr>
            <p:ph type="ctrTitle"/>
          </p:nvPr>
        </p:nvSpPr>
        <p:spPr>
          <a:xfrm>
            <a:off x="519867" y="2380892"/>
            <a:ext cx="17112526" cy="1158176"/>
          </a:xfrm>
          <a:prstGeom prst="rect">
            <a:avLst/>
          </a:prstGeom>
          <a:noFill/>
          <a:ln>
            <a:noFill/>
          </a:ln>
        </p:spPr>
        <p:txBody>
          <a:bodyPr anchorCtr="0" anchor="ctr" bIns="91425" lIns="91425" spcFirstLastPara="1" rIns="91425" wrap="square" tIns="91425">
            <a:normAutofit/>
          </a:bodyPr>
          <a:lstStyle>
            <a:lvl1pPr lvl="0" marR="0" rtl="0" algn="l">
              <a:lnSpc>
                <a:spcPct val="100000"/>
              </a:lnSpc>
              <a:spcBef>
                <a:spcPts val="0"/>
              </a:spcBef>
              <a:spcAft>
                <a:spcPts val="0"/>
              </a:spcAft>
              <a:buClr>
                <a:srgbClr val="000000"/>
              </a:buClr>
              <a:buSzPts val="5200"/>
              <a:buFont typeface="Arial"/>
              <a:buNone/>
              <a:defRPr b="1" i="0" sz="5000" u="none" cap="none" strike="noStrike">
                <a:solidFill>
                  <a:schemeClr val="accent1"/>
                </a:solidFill>
                <a:latin typeface="Tahoma"/>
                <a:ea typeface="Tahoma"/>
                <a:cs typeface="Tahoma"/>
                <a:sym typeface="Tahoma"/>
              </a:defRPr>
            </a:lvl1pPr>
            <a:lvl2pPr lvl="1" marR="0" rtl="0" algn="ctr">
              <a:lnSpc>
                <a:spcPct val="100000"/>
              </a:lnSpc>
              <a:spcBef>
                <a:spcPts val="0"/>
              </a:spcBef>
              <a:spcAft>
                <a:spcPts val="0"/>
              </a:spcAft>
              <a:buClr>
                <a:srgbClr val="000000"/>
              </a:buClr>
              <a:buSzPts val="5200"/>
              <a:buFont typeface="Arial"/>
              <a:buNone/>
              <a:defRPr b="0" i="0" sz="10400" u="none" cap="none" strike="noStrike">
                <a:solidFill>
                  <a:srgbClr val="000000"/>
                </a:solidFill>
                <a:latin typeface="Arial"/>
                <a:ea typeface="Arial"/>
                <a:cs typeface="Arial"/>
                <a:sym typeface="Arial"/>
              </a:defRPr>
            </a:lvl2pPr>
            <a:lvl3pPr lvl="2" marR="0" rtl="0" algn="ctr">
              <a:lnSpc>
                <a:spcPct val="100000"/>
              </a:lnSpc>
              <a:spcBef>
                <a:spcPts val="0"/>
              </a:spcBef>
              <a:spcAft>
                <a:spcPts val="0"/>
              </a:spcAft>
              <a:buClr>
                <a:srgbClr val="000000"/>
              </a:buClr>
              <a:buSzPts val="5200"/>
              <a:buFont typeface="Arial"/>
              <a:buNone/>
              <a:defRPr b="0" i="0" sz="10400" u="none" cap="none" strike="noStrike">
                <a:solidFill>
                  <a:srgbClr val="000000"/>
                </a:solidFill>
                <a:latin typeface="Arial"/>
                <a:ea typeface="Arial"/>
                <a:cs typeface="Arial"/>
                <a:sym typeface="Arial"/>
              </a:defRPr>
            </a:lvl3pPr>
            <a:lvl4pPr lvl="3" marR="0" rtl="0" algn="ctr">
              <a:lnSpc>
                <a:spcPct val="100000"/>
              </a:lnSpc>
              <a:spcBef>
                <a:spcPts val="0"/>
              </a:spcBef>
              <a:spcAft>
                <a:spcPts val="0"/>
              </a:spcAft>
              <a:buClr>
                <a:srgbClr val="000000"/>
              </a:buClr>
              <a:buSzPts val="5200"/>
              <a:buFont typeface="Arial"/>
              <a:buNone/>
              <a:defRPr b="0" i="0" sz="10400" u="none" cap="none" strike="noStrike">
                <a:solidFill>
                  <a:srgbClr val="000000"/>
                </a:solidFill>
                <a:latin typeface="Arial"/>
                <a:ea typeface="Arial"/>
                <a:cs typeface="Arial"/>
                <a:sym typeface="Arial"/>
              </a:defRPr>
            </a:lvl4pPr>
            <a:lvl5pPr lvl="4" marR="0" rtl="0" algn="ctr">
              <a:lnSpc>
                <a:spcPct val="100000"/>
              </a:lnSpc>
              <a:spcBef>
                <a:spcPts val="0"/>
              </a:spcBef>
              <a:spcAft>
                <a:spcPts val="0"/>
              </a:spcAft>
              <a:buClr>
                <a:srgbClr val="000000"/>
              </a:buClr>
              <a:buSzPts val="5200"/>
              <a:buFont typeface="Arial"/>
              <a:buNone/>
              <a:defRPr b="0" i="0" sz="10400" u="none" cap="none" strike="noStrike">
                <a:solidFill>
                  <a:srgbClr val="000000"/>
                </a:solidFill>
                <a:latin typeface="Arial"/>
                <a:ea typeface="Arial"/>
                <a:cs typeface="Arial"/>
                <a:sym typeface="Arial"/>
              </a:defRPr>
            </a:lvl5pPr>
            <a:lvl6pPr lvl="5" marR="0" rtl="0" algn="ctr">
              <a:lnSpc>
                <a:spcPct val="100000"/>
              </a:lnSpc>
              <a:spcBef>
                <a:spcPts val="0"/>
              </a:spcBef>
              <a:spcAft>
                <a:spcPts val="0"/>
              </a:spcAft>
              <a:buClr>
                <a:srgbClr val="000000"/>
              </a:buClr>
              <a:buSzPts val="5200"/>
              <a:buFont typeface="Arial"/>
              <a:buNone/>
              <a:defRPr b="0" i="0" sz="10400" u="none" cap="none" strike="noStrike">
                <a:solidFill>
                  <a:srgbClr val="000000"/>
                </a:solidFill>
                <a:latin typeface="Arial"/>
                <a:ea typeface="Arial"/>
                <a:cs typeface="Arial"/>
                <a:sym typeface="Arial"/>
              </a:defRPr>
            </a:lvl6pPr>
            <a:lvl7pPr lvl="6" marR="0" rtl="0" algn="ctr">
              <a:lnSpc>
                <a:spcPct val="100000"/>
              </a:lnSpc>
              <a:spcBef>
                <a:spcPts val="0"/>
              </a:spcBef>
              <a:spcAft>
                <a:spcPts val="0"/>
              </a:spcAft>
              <a:buClr>
                <a:srgbClr val="000000"/>
              </a:buClr>
              <a:buSzPts val="5200"/>
              <a:buFont typeface="Arial"/>
              <a:buNone/>
              <a:defRPr b="0" i="0" sz="10400" u="none" cap="none" strike="noStrike">
                <a:solidFill>
                  <a:srgbClr val="000000"/>
                </a:solidFill>
                <a:latin typeface="Arial"/>
                <a:ea typeface="Arial"/>
                <a:cs typeface="Arial"/>
                <a:sym typeface="Arial"/>
              </a:defRPr>
            </a:lvl7pPr>
            <a:lvl8pPr lvl="7" marR="0" rtl="0" algn="ctr">
              <a:lnSpc>
                <a:spcPct val="100000"/>
              </a:lnSpc>
              <a:spcBef>
                <a:spcPts val="0"/>
              </a:spcBef>
              <a:spcAft>
                <a:spcPts val="0"/>
              </a:spcAft>
              <a:buClr>
                <a:srgbClr val="000000"/>
              </a:buClr>
              <a:buSzPts val="5200"/>
              <a:buFont typeface="Arial"/>
              <a:buNone/>
              <a:defRPr b="0" i="0" sz="10400" u="none" cap="none" strike="noStrike">
                <a:solidFill>
                  <a:srgbClr val="000000"/>
                </a:solidFill>
                <a:latin typeface="Arial"/>
                <a:ea typeface="Arial"/>
                <a:cs typeface="Arial"/>
                <a:sym typeface="Arial"/>
              </a:defRPr>
            </a:lvl8pPr>
            <a:lvl9pPr lvl="8" marR="0" rtl="0" algn="ctr">
              <a:lnSpc>
                <a:spcPct val="100000"/>
              </a:lnSpc>
              <a:spcBef>
                <a:spcPts val="0"/>
              </a:spcBef>
              <a:spcAft>
                <a:spcPts val="0"/>
              </a:spcAft>
              <a:buClr>
                <a:srgbClr val="000000"/>
              </a:buClr>
              <a:buSzPts val="5200"/>
              <a:buFont typeface="Arial"/>
              <a:buNone/>
              <a:defRPr b="0" i="0" sz="10400" u="none" cap="none" strike="noStrike">
                <a:solidFill>
                  <a:srgbClr val="000000"/>
                </a:solidFill>
                <a:latin typeface="Arial"/>
                <a:ea typeface="Arial"/>
                <a:cs typeface="Arial"/>
                <a:sym typeface="Arial"/>
              </a:defRPr>
            </a:lvl9pPr>
          </a:lstStyle>
          <a:p/>
        </p:txBody>
      </p:sp>
      <p:sp>
        <p:nvSpPr>
          <p:cNvPr id="88" name="Google Shape;88;p22"/>
          <p:cNvSpPr txBox="1"/>
          <p:nvPr>
            <p:ph idx="1" type="body"/>
          </p:nvPr>
        </p:nvSpPr>
        <p:spPr>
          <a:xfrm>
            <a:off x="519145" y="3803718"/>
            <a:ext cx="5339790" cy="47466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SzPts val="1400"/>
              <a:buNone/>
              <a:defRPr b="1" i="0" sz="3200" u="none" cap="none" strike="noStrike">
                <a:solidFill>
                  <a:schemeClr val="accent2"/>
                </a:solidFill>
                <a:latin typeface="Tahoma"/>
                <a:ea typeface="Tahoma"/>
                <a:cs typeface="Tahoma"/>
                <a:sym typeface="Tahoma"/>
              </a:defRPr>
            </a:lvl1pPr>
            <a:lvl2pPr indent="-228600" lvl="1" marL="914400" marR="0" rtl="0" algn="l">
              <a:lnSpc>
                <a:spcPct val="100000"/>
              </a:lnSpc>
              <a:spcBef>
                <a:spcPts val="0"/>
              </a:spcBef>
              <a:spcAft>
                <a:spcPts val="0"/>
              </a:spcAft>
              <a:buSzPts val="1400"/>
              <a:buNone/>
              <a:defRPr b="0" i="0" sz="2200" u="none" cap="none" strike="noStrike">
                <a:solidFill>
                  <a:schemeClr val="accent3"/>
                </a:solidFill>
                <a:latin typeface="Tahoma"/>
                <a:ea typeface="Tahoma"/>
                <a:cs typeface="Tahoma"/>
                <a:sym typeface="Tahoma"/>
              </a:defRPr>
            </a:lvl2pPr>
            <a:lvl3pPr indent="-228600" lvl="2" marL="1371600" marR="0" rtl="0" algn="l">
              <a:lnSpc>
                <a:spcPct val="100000"/>
              </a:lnSpc>
              <a:spcBef>
                <a:spcPts val="0"/>
              </a:spcBef>
              <a:spcAft>
                <a:spcPts val="0"/>
              </a:spcAft>
              <a:buSzPts val="1400"/>
              <a:buNone/>
              <a:defRPr b="0" i="0" sz="2200" u="none" cap="none" strike="noStrike">
                <a:solidFill>
                  <a:schemeClr val="accent3"/>
                </a:solidFill>
                <a:latin typeface="Tahoma"/>
                <a:ea typeface="Tahoma"/>
                <a:cs typeface="Tahoma"/>
                <a:sym typeface="Tahoma"/>
              </a:defRPr>
            </a:lvl3pPr>
            <a:lvl4pPr indent="-228600" lvl="3" marL="1828800" marR="0" rtl="0" algn="l">
              <a:lnSpc>
                <a:spcPct val="100000"/>
              </a:lnSpc>
              <a:spcBef>
                <a:spcPts val="0"/>
              </a:spcBef>
              <a:spcAft>
                <a:spcPts val="0"/>
              </a:spcAft>
              <a:buSzPts val="1400"/>
              <a:buNone/>
              <a:defRPr b="0" i="0" sz="2200" u="none" cap="none" strike="noStrike">
                <a:solidFill>
                  <a:schemeClr val="accent3"/>
                </a:solidFill>
                <a:latin typeface="Tahoma"/>
                <a:ea typeface="Tahoma"/>
                <a:cs typeface="Tahoma"/>
                <a:sym typeface="Tahoma"/>
              </a:defRPr>
            </a:lvl4pPr>
            <a:lvl5pPr indent="-228600" lvl="4" marL="2286000" marR="0" rtl="0" algn="l">
              <a:lnSpc>
                <a:spcPct val="100000"/>
              </a:lnSpc>
              <a:spcBef>
                <a:spcPts val="0"/>
              </a:spcBef>
              <a:spcAft>
                <a:spcPts val="0"/>
              </a:spcAft>
              <a:buSzPts val="1400"/>
              <a:buNone/>
              <a:defRPr b="0" i="0" sz="2200" u="none" cap="none" strike="noStrike">
                <a:solidFill>
                  <a:schemeClr val="accent3"/>
                </a:solidFill>
                <a:latin typeface="Tahoma"/>
                <a:ea typeface="Tahoma"/>
                <a:cs typeface="Tahoma"/>
                <a:sym typeface="Tahoma"/>
              </a:defRPr>
            </a:lvl5pPr>
            <a:lvl6pPr indent="-228600" lvl="5" marL="27432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9pPr>
          </a:lstStyle>
          <a:p/>
        </p:txBody>
      </p:sp>
      <p:sp>
        <p:nvSpPr>
          <p:cNvPr id="89" name="Google Shape;89;p22"/>
          <p:cNvSpPr txBox="1"/>
          <p:nvPr>
            <p:ph idx="2" type="body"/>
          </p:nvPr>
        </p:nvSpPr>
        <p:spPr>
          <a:xfrm>
            <a:off x="6400801" y="3803718"/>
            <a:ext cx="11283390" cy="47466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SzPts val="1400"/>
              <a:buNone/>
              <a:defRPr b="1" i="0" sz="3200" u="none" cap="none" strike="noStrike">
                <a:solidFill>
                  <a:schemeClr val="accent2"/>
                </a:solidFill>
                <a:latin typeface="Tahoma"/>
                <a:ea typeface="Tahoma"/>
                <a:cs typeface="Tahoma"/>
                <a:sym typeface="Tahoma"/>
              </a:defRPr>
            </a:lvl1pPr>
            <a:lvl2pPr indent="-228600" lvl="1" marL="914400" marR="0" rtl="0" algn="l">
              <a:lnSpc>
                <a:spcPct val="100000"/>
              </a:lnSpc>
              <a:spcBef>
                <a:spcPts val="0"/>
              </a:spcBef>
              <a:spcAft>
                <a:spcPts val="0"/>
              </a:spcAft>
              <a:buSzPts val="1400"/>
              <a:buNone/>
              <a:defRPr b="0" i="0" sz="2200" u="none" cap="none" strike="noStrike">
                <a:solidFill>
                  <a:schemeClr val="accent3"/>
                </a:solidFill>
                <a:latin typeface="Tahoma"/>
                <a:ea typeface="Tahoma"/>
                <a:cs typeface="Tahoma"/>
                <a:sym typeface="Tahoma"/>
              </a:defRPr>
            </a:lvl2pPr>
            <a:lvl3pPr indent="-228600" lvl="2" marL="1371600" marR="0" rtl="0" algn="l">
              <a:lnSpc>
                <a:spcPct val="100000"/>
              </a:lnSpc>
              <a:spcBef>
                <a:spcPts val="0"/>
              </a:spcBef>
              <a:spcAft>
                <a:spcPts val="0"/>
              </a:spcAft>
              <a:buSzPts val="1400"/>
              <a:buNone/>
              <a:defRPr b="0" i="0" sz="2200" u="none" cap="none" strike="noStrike">
                <a:solidFill>
                  <a:schemeClr val="accent3"/>
                </a:solidFill>
                <a:latin typeface="Tahoma"/>
                <a:ea typeface="Tahoma"/>
                <a:cs typeface="Tahoma"/>
                <a:sym typeface="Tahoma"/>
              </a:defRPr>
            </a:lvl3pPr>
            <a:lvl4pPr indent="-228600" lvl="3" marL="1828800" marR="0" rtl="0" algn="l">
              <a:lnSpc>
                <a:spcPct val="100000"/>
              </a:lnSpc>
              <a:spcBef>
                <a:spcPts val="0"/>
              </a:spcBef>
              <a:spcAft>
                <a:spcPts val="0"/>
              </a:spcAft>
              <a:buSzPts val="1400"/>
              <a:buNone/>
              <a:defRPr b="0" i="0" sz="2200" u="none" cap="none" strike="noStrike">
                <a:solidFill>
                  <a:schemeClr val="accent3"/>
                </a:solidFill>
                <a:latin typeface="Tahoma"/>
                <a:ea typeface="Tahoma"/>
                <a:cs typeface="Tahoma"/>
                <a:sym typeface="Tahoma"/>
              </a:defRPr>
            </a:lvl4pPr>
            <a:lvl5pPr indent="-228600" lvl="4" marL="2286000" marR="0" rtl="0" algn="l">
              <a:lnSpc>
                <a:spcPct val="100000"/>
              </a:lnSpc>
              <a:spcBef>
                <a:spcPts val="0"/>
              </a:spcBef>
              <a:spcAft>
                <a:spcPts val="0"/>
              </a:spcAft>
              <a:buSzPts val="1400"/>
              <a:buNone/>
              <a:defRPr b="0" i="0" sz="2200" u="none" cap="none" strike="noStrike">
                <a:solidFill>
                  <a:schemeClr val="accent3"/>
                </a:solidFill>
                <a:latin typeface="Tahoma"/>
                <a:ea typeface="Tahoma"/>
                <a:cs typeface="Tahoma"/>
                <a:sym typeface="Tahoma"/>
              </a:defRPr>
            </a:lvl5pPr>
            <a:lvl6pPr indent="-228600" lvl="5" marL="27432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9pPr>
          </a:lstStyle>
          <a:p/>
        </p:txBody>
      </p:sp>
      <p:sp>
        <p:nvSpPr>
          <p:cNvPr id="90" name="Google Shape;90;p22"/>
          <p:cNvSpPr/>
          <p:nvPr>
            <p:ph idx="3" type="chart"/>
          </p:nvPr>
        </p:nvSpPr>
        <p:spPr>
          <a:xfrm>
            <a:off x="476196" y="4514851"/>
            <a:ext cx="5422900" cy="450193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2800" u="none" cap="none" strike="noStrike">
                <a:solidFill>
                  <a:srgbClr val="000000"/>
                </a:solidFill>
                <a:latin typeface="Tahoma"/>
                <a:ea typeface="Tahoma"/>
                <a:cs typeface="Tahoma"/>
                <a:sym typeface="Tahoma"/>
              </a:defRPr>
            </a:lvl1pPr>
            <a:lvl2pPr lvl="1"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9pPr>
          </a:lstStyle>
          <a:p/>
        </p:txBody>
      </p:sp>
      <p:sp>
        <p:nvSpPr>
          <p:cNvPr id="91" name="Google Shape;91;p22"/>
          <p:cNvSpPr txBox="1"/>
          <p:nvPr>
            <p:ph idx="4" type="body"/>
          </p:nvPr>
        </p:nvSpPr>
        <p:spPr>
          <a:xfrm>
            <a:off x="6400801" y="4494508"/>
            <a:ext cx="11283390" cy="4554076"/>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SzPts val="1400"/>
              <a:buNone/>
              <a:defRPr b="0" i="0" sz="3200" u="none" cap="none" strike="noStrike">
                <a:solidFill>
                  <a:schemeClr val="accent4"/>
                </a:solidFill>
                <a:latin typeface="Tahoma"/>
                <a:ea typeface="Tahoma"/>
                <a:cs typeface="Tahoma"/>
                <a:sym typeface="Tahoma"/>
              </a:defRPr>
            </a:lvl1pPr>
            <a:lvl2pPr indent="-228600" lvl="1" marL="914400" marR="0" rtl="0" algn="l">
              <a:lnSpc>
                <a:spcPct val="100000"/>
              </a:lnSpc>
              <a:spcBef>
                <a:spcPts val="0"/>
              </a:spcBef>
              <a:spcAft>
                <a:spcPts val="0"/>
              </a:spcAft>
              <a:buSzPts val="1400"/>
              <a:buNone/>
              <a:defRPr b="0" i="0" sz="2200" u="none" cap="none" strike="noStrike">
                <a:solidFill>
                  <a:schemeClr val="accent3"/>
                </a:solidFill>
                <a:latin typeface="Tahoma"/>
                <a:ea typeface="Tahoma"/>
                <a:cs typeface="Tahoma"/>
                <a:sym typeface="Tahoma"/>
              </a:defRPr>
            </a:lvl2pPr>
            <a:lvl3pPr indent="-228600" lvl="2" marL="1371600" marR="0" rtl="0" algn="l">
              <a:lnSpc>
                <a:spcPct val="100000"/>
              </a:lnSpc>
              <a:spcBef>
                <a:spcPts val="0"/>
              </a:spcBef>
              <a:spcAft>
                <a:spcPts val="0"/>
              </a:spcAft>
              <a:buSzPts val="1400"/>
              <a:buNone/>
              <a:defRPr b="0" i="0" sz="2200" u="none" cap="none" strike="noStrike">
                <a:solidFill>
                  <a:schemeClr val="accent3"/>
                </a:solidFill>
                <a:latin typeface="Tahoma"/>
                <a:ea typeface="Tahoma"/>
                <a:cs typeface="Tahoma"/>
                <a:sym typeface="Tahoma"/>
              </a:defRPr>
            </a:lvl3pPr>
            <a:lvl4pPr indent="-228600" lvl="3" marL="1828800" marR="0" rtl="0" algn="l">
              <a:lnSpc>
                <a:spcPct val="100000"/>
              </a:lnSpc>
              <a:spcBef>
                <a:spcPts val="0"/>
              </a:spcBef>
              <a:spcAft>
                <a:spcPts val="0"/>
              </a:spcAft>
              <a:buSzPts val="1400"/>
              <a:buNone/>
              <a:defRPr b="0" i="0" sz="2200" u="none" cap="none" strike="noStrike">
                <a:solidFill>
                  <a:schemeClr val="accent3"/>
                </a:solidFill>
                <a:latin typeface="Tahoma"/>
                <a:ea typeface="Tahoma"/>
                <a:cs typeface="Tahoma"/>
                <a:sym typeface="Tahoma"/>
              </a:defRPr>
            </a:lvl4pPr>
            <a:lvl5pPr indent="-228600" lvl="4" marL="2286000" marR="0" rtl="0" algn="l">
              <a:lnSpc>
                <a:spcPct val="100000"/>
              </a:lnSpc>
              <a:spcBef>
                <a:spcPts val="0"/>
              </a:spcBef>
              <a:spcAft>
                <a:spcPts val="0"/>
              </a:spcAft>
              <a:buSzPts val="1400"/>
              <a:buNone/>
              <a:defRPr b="0" i="0" sz="2200" u="none" cap="none" strike="noStrike">
                <a:solidFill>
                  <a:schemeClr val="accent3"/>
                </a:solidFill>
                <a:latin typeface="Tahoma"/>
                <a:ea typeface="Tahoma"/>
                <a:cs typeface="Tahoma"/>
                <a:sym typeface="Tahoma"/>
              </a:defRPr>
            </a:lvl5pPr>
            <a:lvl6pPr indent="-228600" lvl="5" marL="27432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9pPr>
          </a:lstStyle>
          <a:p/>
        </p:txBody>
      </p:sp>
      <p:sp>
        <p:nvSpPr>
          <p:cNvPr id="92" name="Google Shape;92;p22"/>
          <p:cNvSpPr txBox="1"/>
          <p:nvPr>
            <p:ph idx="12" type="sldNum"/>
          </p:nvPr>
        </p:nvSpPr>
        <p:spPr>
          <a:xfrm>
            <a:off x="13563600" y="9137751"/>
            <a:ext cx="4114800" cy="549274"/>
          </a:xfrm>
          <a:prstGeom prst="rect">
            <a:avLst/>
          </a:prstGeom>
          <a:noFill/>
          <a:ln>
            <a:noFill/>
          </a:ln>
        </p:spPr>
        <p:txBody>
          <a:bodyPr anchorCtr="0" anchor="ctr" bIns="45700" lIns="0" spcFirstLastPara="1" rIns="0" wrap="square" tIns="45700">
            <a:noAutofit/>
          </a:bodyPr>
          <a:lstStyle>
            <a:lvl1pPr indent="0" lvl="0" marL="0" algn="r">
              <a:lnSpc>
                <a:spcPct val="100000"/>
              </a:lnSpc>
              <a:spcBef>
                <a:spcPts val="0"/>
              </a:spcBef>
              <a:spcAft>
                <a:spcPts val="0"/>
              </a:spcAft>
              <a:buNone/>
              <a:defRPr b="0" i="0" sz="1800" u="none" cap="none" strike="noStrike">
                <a:solidFill>
                  <a:schemeClr val="accent4"/>
                </a:solidFill>
                <a:latin typeface="Tahoma"/>
                <a:ea typeface="Tahoma"/>
                <a:cs typeface="Tahoma"/>
                <a:sym typeface="Tahoma"/>
              </a:defRPr>
            </a:lvl1pPr>
            <a:lvl2pPr indent="0" lvl="1" marL="0" algn="r">
              <a:lnSpc>
                <a:spcPct val="100000"/>
              </a:lnSpc>
              <a:spcBef>
                <a:spcPts val="0"/>
              </a:spcBef>
              <a:spcAft>
                <a:spcPts val="0"/>
              </a:spcAft>
              <a:buNone/>
              <a:defRPr b="0" i="0" sz="1800" u="none" cap="none" strike="noStrike">
                <a:solidFill>
                  <a:schemeClr val="accent4"/>
                </a:solidFill>
                <a:latin typeface="Tahoma"/>
                <a:ea typeface="Tahoma"/>
                <a:cs typeface="Tahoma"/>
                <a:sym typeface="Tahoma"/>
              </a:defRPr>
            </a:lvl2pPr>
            <a:lvl3pPr indent="0" lvl="2" marL="0" algn="r">
              <a:lnSpc>
                <a:spcPct val="100000"/>
              </a:lnSpc>
              <a:spcBef>
                <a:spcPts val="0"/>
              </a:spcBef>
              <a:spcAft>
                <a:spcPts val="0"/>
              </a:spcAft>
              <a:buNone/>
              <a:defRPr b="0" i="0" sz="1800" u="none" cap="none" strike="noStrike">
                <a:solidFill>
                  <a:schemeClr val="accent4"/>
                </a:solidFill>
                <a:latin typeface="Tahoma"/>
                <a:ea typeface="Tahoma"/>
                <a:cs typeface="Tahoma"/>
                <a:sym typeface="Tahoma"/>
              </a:defRPr>
            </a:lvl3pPr>
            <a:lvl4pPr indent="0" lvl="3" marL="0" algn="r">
              <a:lnSpc>
                <a:spcPct val="100000"/>
              </a:lnSpc>
              <a:spcBef>
                <a:spcPts val="0"/>
              </a:spcBef>
              <a:spcAft>
                <a:spcPts val="0"/>
              </a:spcAft>
              <a:buNone/>
              <a:defRPr b="0" i="0" sz="1800" u="none" cap="none" strike="noStrike">
                <a:solidFill>
                  <a:schemeClr val="accent4"/>
                </a:solidFill>
                <a:latin typeface="Tahoma"/>
                <a:ea typeface="Tahoma"/>
                <a:cs typeface="Tahoma"/>
                <a:sym typeface="Tahoma"/>
              </a:defRPr>
            </a:lvl4pPr>
            <a:lvl5pPr indent="0" lvl="4" marL="0" algn="r">
              <a:lnSpc>
                <a:spcPct val="100000"/>
              </a:lnSpc>
              <a:spcBef>
                <a:spcPts val="0"/>
              </a:spcBef>
              <a:spcAft>
                <a:spcPts val="0"/>
              </a:spcAft>
              <a:buNone/>
              <a:defRPr b="0" i="0" sz="1800" u="none" cap="none" strike="noStrike">
                <a:solidFill>
                  <a:schemeClr val="accent4"/>
                </a:solidFill>
                <a:latin typeface="Tahoma"/>
                <a:ea typeface="Tahoma"/>
                <a:cs typeface="Tahoma"/>
                <a:sym typeface="Tahoma"/>
              </a:defRPr>
            </a:lvl5pPr>
            <a:lvl6pPr indent="0" lvl="5" marL="0" algn="r">
              <a:lnSpc>
                <a:spcPct val="100000"/>
              </a:lnSpc>
              <a:spcBef>
                <a:spcPts val="0"/>
              </a:spcBef>
              <a:spcAft>
                <a:spcPts val="0"/>
              </a:spcAft>
              <a:buNone/>
              <a:defRPr b="0" i="0" sz="1800" u="none" cap="none" strike="noStrike">
                <a:solidFill>
                  <a:schemeClr val="accent4"/>
                </a:solidFill>
                <a:latin typeface="Tahoma"/>
                <a:ea typeface="Tahoma"/>
                <a:cs typeface="Tahoma"/>
                <a:sym typeface="Tahoma"/>
              </a:defRPr>
            </a:lvl6pPr>
            <a:lvl7pPr indent="0" lvl="6" marL="0" algn="r">
              <a:lnSpc>
                <a:spcPct val="100000"/>
              </a:lnSpc>
              <a:spcBef>
                <a:spcPts val="0"/>
              </a:spcBef>
              <a:spcAft>
                <a:spcPts val="0"/>
              </a:spcAft>
              <a:buNone/>
              <a:defRPr b="0" i="0" sz="1800" u="none" cap="none" strike="noStrike">
                <a:solidFill>
                  <a:schemeClr val="accent4"/>
                </a:solidFill>
                <a:latin typeface="Tahoma"/>
                <a:ea typeface="Tahoma"/>
                <a:cs typeface="Tahoma"/>
                <a:sym typeface="Tahoma"/>
              </a:defRPr>
            </a:lvl7pPr>
            <a:lvl8pPr indent="0" lvl="7" marL="0" algn="r">
              <a:lnSpc>
                <a:spcPct val="100000"/>
              </a:lnSpc>
              <a:spcBef>
                <a:spcPts val="0"/>
              </a:spcBef>
              <a:spcAft>
                <a:spcPts val="0"/>
              </a:spcAft>
              <a:buNone/>
              <a:defRPr b="0" i="0" sz="1800" u="none" cap="none" strike="noStrike">
                <a:solidFill>
                  <a:schemeClr val="accent4"/>
                </a:solidFill>
                <a:latin typeface="Tahoma"/>
                <a:ea typeface="Tahoma"/>
                <a:cs typeface="Tahoma"/>
                <a:sym typeface="Tahoma"/>
              </a:defRPr>
            </a:lvl8pPr>
            <a:lvl9pPr indent="0" lvl="8" marL="0" algn="r">
              <a:lnSpc>
                <a:spcPct val="100000"/>
              </a:lnSpc>
              <a:spcBef>
                <a:spcPts val="0"/>
              </a:spcBef>
              <a:spcAft>
                <a:spcPts val="0"/>
              </a:spcAft>
              <a:buNone/>
              <a:defRPr b="0" i="0" sz="1800" u="none" cap="none" strike="noStrike">
                <a:solidFill>
                  <a:schemeClr val="accent4"/>
                </a:solidFill>
                <a:latin typeface="Tahoma"/>
                <a:ea typeface="Tahoma"/>
                <a:cs typeface="Tahoma"/>
                <a:sym typeface="Tahom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p:cSld name="1_Title and body 11">
    <p:bg>
      <p:bgPr>
        <a:solidFill>
          <a:schemeClr val="accent3"/>
        </a:solidFill>
      </p:bgPr>
    </p:bg>
    <p:spTree>
      <p:nvGrpSpPr>
        <p:cNvPr id="93" name="Shape 93"/>
        <p:cNvGrpSpPr/>
        <p:nvPr/>
      </p:nvGrpSpPr>
      <p:grpSpPr>
        <a:xfrm>
          <a:off x="0" y="0"/>
          <a:ext cx="0" cy="0"/>
          <a:chOff x="0" y="0"/>
          <a:chExt cx="0" cy="0"/>
        </a:xfrm>
      </p:grpSpPr>
      <p:pic>
        <p:nvPicPr>
          <p:cNvPr descr="A black and white wifi symbol&#10;&#10;AI-generated content may be incorrect." id="94" name="Google Shape;94;p23"/>
          <p:cNvPicPr preferRelativeResize="0"/>
          <p:nvPr/>
        </p:nvPicPr>
        <p:blipFill rotWithShape="1">
          <a:blip r:embed="rId2">
            <a:alphaModFix amt="5000"/>
          </a:blip>
          <a:srcRect b="0" l="0" r="0" t="0"/>
          <a:stretch/>
        </p:blipFill>
        <p:spPr>
          <a:xfrm>
            <a:off x="12462356" y="2395870"/>
            <a:ext cx="10573856" cy="10287000"/>
          </a:xfrm>
          <a:prstGeom prst="rect">
            <a:avLst/>
          </a:prstGeom>
          <a:noFill/>
          <a:ln>
            <a:noFill/>
          </a:ln>
        </p:spPr>
      </p:pic>
      <p:sp>
        <p:nvSpPr>
          <p:cNvPr id="95" name="Google Shape;95;p23"/>
          <p:cNvSpPr txBox="1"/>
          <p:nvPr>
            <p:ph type="ctrTitle"/>
          </p:nvPr>
        </p:nvSpPr>
        <p:spPr>
          <a:xfrm>
            <a:off x="468536" y="2380891"/>
            <a:ext cx="17163856" cy="1324418"/>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rgbClr val="000000"/>
              </a:buClr>
              <a:buSzPts val="5200"/>
              <a:buFont typeface="Arial"/>
              <a:buNone/>
              <a:defRPr b="1" i="0" sz="6000" u="none" cap="none" strike="noStrike">
                <a:solidFill>
                  <a:schemeClr val="accent1"/>
                </a:solidFill>
                <a:latin typeface="Tahoma"/>
                <a:ea typeface="Tahoma"/>
                <a:cs typeface="Tahoma"/>
                <a:sym typeface="Tahoma"/>
              </a:defRPr>
            </a:lvl1pPr>
            <a:lvl2pPr lvl="1" marR="0" rtl="0" algn="ctr">
              <a:lnSpc>
                <a:spcPct val="100000"/>
              </a:lnSpc>
              <a:spcBef>
                <a:spcPts val="0"/>
              </a:spcBef>
              <a:spcAft>
                <a:spcPts val="0"/>
              </a:spcAft>
              <a:buClr>
                <a:srgbClr val="000000"/>
              </a:buClr>
              <a:buSzPts val="5200"/>
              <a:buFont typeface="Arial"/>
              <a:buNone/>
              <a:defRPr b="0" i="0" sz="10400" u="none" cap="none" strike="noStrike">
                <a:solidFill>
                  <a:srgbClr val="000000"/>
                </a:solidFill>
                <a:latin typeface="Arial"/>
                <a:ea typeface="Arial"/>
                <a:cs typeface="Arial"/>
                <a:sym typeface="Arial"/>
              </a:defRPr>
            </a:lvl2pPr>
            <a:lvl3pPr lvl="2" marR="0" rtl="0" algn="ctr">
              <a:lnSpc>
                <a:spcPct val="100000"/>
              </a:lnSpc>
              <a:spcBef>
                <a:spcPts val="0"/>
              </a:spcBef>
              <a:spcAft>
                <a:spcPts val="0"/>
              </a:spcAft>
              <a:buClr>
                <a:srgbClr val="000000"/>
              </a:buClr>
              <a:buSzPts val="5200"/>
              <a:buFont typeface="Arial"/>
              <a:buNone/>
              <a:defRPr b="0" i="0" sz="10400" u="none" cap="none" strike="noStrike">
                <a:solidFill>
                  <a:srgbClr val="000000"/>
                </a:solidFill>
                <a:latin typeface="Arial"/>
                <a:ea typeface="Arial"/>
                <a:cs typeface="Arial"/>
                <a:sym typeface="Arial"/>
              </a:defRPr>
            </a:lvl3pPr>
            <a:lvl4pPr lvl="3" marR="0" rtl="0" algn="ctr">
              <a:lnSpc>
                <a:spcPct val="100000"/>
              </a:lnSpc>
              <a:spcBef>
                <a:spcPts val="0"/>
              </a:spcBef>
              <a:spcAft>
                <a:spcPts val="0"/>
              </a:spcAft>
              <a:buClr>
                <a:srgbClr val="000000"/>
              </a:buClr>
              <a:buSzPts val="5200"/>
              <a:buFont typeface="Arial"/>
              <a:buNone/>
              <a:defRPr b="0" i="0" sz="10400" u="none" cap="none" strike="noStrike">
                <a:solidFill>
                  <a:srgbClr val="000000"/>
                </a:solidFill>
                <a:latin typeface="Arial"/>
                <a:ea typeface="Arial"/>
                <a:cs typeface="Arial"/>
                <a:sym typeface="Arial"/>
              </a:defRPr>
            </a:lvl4pPr>
            <a:lvl5pPr lvl="4" marR="0" rtl="0" algn="ctr">
              <a:lnSpc>
                <a:spcPct val="100000"/>
              </a:lnSpc>
              <a:spcBef>
                <a:spcPts val="0"/>
              </a:spcBef>
              <a:spcAft>
                <a:spcPts val="0"/>
              </a:spcAft>
              <a:buClr>
                <a:srgbClr val="000000"/>
              </a:buClr>
              <a:buSzPts val="5200"/>
              <a:buFont typeface="Arial"/>
              <a:buNone/>
              <a:defRPr b="0" i="0" sz="10400" u="none" cap="none" strike="noStrike">
                <a:solidFill>
                  <a:srgbClr val="000000"/>
                </a:solidFill>
                <a:latin typeface="Arial"/>
                <a:ea typeface="Arial"/>
                <a:cs typeface="Arial"/>
                <a:sym typeface="Arial"/>
              </a:defRPr>
            </a:lvl5pPr>
            <a:lvl6pPr lvl="5" marR="0" rtl="0" algn="ctr">
              <a:lnSpc>
                <a:spcPct val="100000"/>
              </a:lnSpc>
              <a:spcBef>
                <a:spcPts val="0"/>
              </a:spcBef>
              <a:spcAft>
                <a:spcPts val="0"/>
              </a:spcAft>
              <a:buClr>
                <a:srgbClr val="000000"/>
              </a:buClr>
              <a:buSzPts val="5200"/>
              <a:buFont typeface="Arial"/>
              <a:buNone/>
              <a:defRPr b="0" i="0" sz="10400" u="none" cap="none" strike="noStrike">
                <a:solidFill>
                  <a:srgbClr val="000000"/>
                </a:solidFill>
                <a:latin typeface="Arial"/>
                <a:ea typeface="Arial"/>
                <a:cs typeface="Arial"/>
                <a:sym typeface="Arial"/>
              </a:defRPr>
            </a:lvl6pPr>
            <a:lvl7pPr lvl="6" marR="0" rtl="0" algn="ctr">
              <a:lnSpc>
                <a:spcPct val="100000"/>
              </a:lnSpc>
              <a:spcBef>
                <a:spcPts val="0"/>
              </a:spcBef>
              <a:spcAft>
                <a:spcPts val="0"/>
              </a:spcAft>
              <a:buClr>
                <a:srgbClr val="000000"/>
              </a:buClr>
              <a:buSzPts val="5200"/>
              <a:buFont typeface="Arial"/>
              <a:buNone/>
              <a:defRPr b="0" i="0" sz="10400" u="none" cap="none" strike="noStrike">
                <a:solidFill>
                  <a:srgbClr val="000000"/>
                </a:solidFill>
                <a:latin typeface="Arial"/>
                <a:ea typeface="Arial"/>
                <a:cs typeface="Arial"/>
                <a:sym typeface="Arial"/>
              </a:defRPr>
            </a:lvl7pPr>
            <a:lvl8pPr lvl="7" marR="0" rtl="0" algn="ctr">
              <a:lnSpc>
                <a:spcPct val="100000"/>
              </a:lnSpc>
              <a:spcBef>
                <a:spcPts val="0"/>
              </a:spcBef>
              <a:spcAft>
                <a:spcPts val="0"/>
              </a:spcAft>
              <a:buClr>
                <a:srgbClr val="000000"/>
              </a:buClr>
              <a:buSzPts val="5200"/>
              <a:buFont typeface="Arial"/>
              <a:buNone/>
              <a:defRPr b="0" i="0" sz="10400" u="none" cap="none" strike="noStrike">
                <a:solidFill>
                  <a:srgbClr val="000000"/>
                </a:solidFill>
                <a:latin typeface="Arial"/>
                <a:ea typeface="Arial"/>
                <a:cs typeface="Arial"/>
                <a:sym typeface="Arial"/>
              </a:defRPr>
            </a:lvl8pPr>
            <a:lvl9pPr lvl="8" marR="0" rtl="0" algn="ctr">
              <a:lnSpc>
                <a:spcPct val="100000"/>
              </a:lnSpc>
              <a:spcBef>
                <a:spcPts val="0"/>
              </a:spcBef>
              <a:spcAft>
                <a:spcPts val="0"/>
              </a:spcAft>
              <a:buClr>
                <a:srgbClr val="000000"/>
              </a:buClr>
              <a:buSzPts val="5200"/>
              <a:buFont typeface="Arial"/>
              <a:buNone/>
              <a:defRPr b="0" i="0" sz="10400" u="none" cap="none" strike="noStrike">
                <a:solidFill>
                  <a:srgbClr val="000000"/>
                </a:solidFill>
                <a:latin typeface="Arial"/>
                <a:ea typeface="Arial"/>
                <a:cs typeface="Arial"/>
                <a:sym typeface="Arial"/>
              </a:defRPr>
            </a:lvl9pPr>
          </a:lstStyle>
          <a:p/>
        </p:txBody>
      </p:sp>
      <p:sp>
        <p:nvSpPr>
          <p:cNvPr id="96" name="Google Shape;96;p23"/>
          <p:cNvSpPr txBox="1"/>
          <p:nvPr>
            <p:ph idx="1" type="body"/>
          </p:nvPr>
        </p:nvSpPr>
        <p:spPr>
          <a:xfrm>
            <a:off x="438308" y="3744686"/>
            <a:ext cx="17194084" cy="5138056"/>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SzPts val="1400"/>
              <a:buNone/>
              <a:defRPr b="0" i="0" sz="3200" u="none" cap="none" strike="noStrike">
                <a:solidFill>
                  <a:schemeClr val="accent4"/>
                </a:solidFill>
                <a:latin typeface="Tahoma"/>
                <a:ea typeface="Tahoma"/>
                <a:cs typeface="Tahoma"/>
                <a:sym typeface="Tahoma"/>
              </a:defRPr>
            </a:lvl1pPr>
            <a:lvl2pPr indent="-228600" lvl="1" marL="914400" marR="0" rtl="0" algn="l">
              <a:lnSpc>
                <a:spcPct val="100000"/>
              </a:lnSpc>
              <a:spcBef>
                <a:spcPts val="0"/>
              </a:spcBef>
              <a:spcAft>
                <a:spcPts val="0"/>
              </a:spcAft>
              <a:buSzPts val="1400"/>
              <a:buNone/>
              <a:defRPr b="0" i="0" sz="2200" u="none" cap="none" strike="noStrike">
                <a:solidFill>
                  <a:schemeClr val="accent3"/>
                </a:solidFill>
                <a:latin typeface="Tahoma"/>
                <a:ea typeface="Tahoma"/>
                <a:cs typeface="Tahoma"/>
                <a:sym typeface="Tahoma"/>
              </a:defRPr>
            </a:lvl2pPr>
            <a:lvl3pPr indent="-228600" lvl="2" marL="1371600" marR="0" rtl="0" algn="l">
              <a:lnSpc>
                <a:spcPct val="100000"/>
              </a:lnSpc>
              <a:spcBef>
                <a:spcPts val="0"/>
              </a:spcBef>
              <a:spcAft>
                <a:spcPts val="0"/>
              </a:spcAft>
              <a:buSzPts val="1400"/>
              <a:buNone/>
              <a:defRPr b="0" i="0" sz="2200" u="none" cap="none" strike="noStrike">
                <a:solidFill>
                  <a:schemeClr val="accent3"/>
                </a:solidFill>
                <a:latin typeface="Tahoma"/>
                <a:ea typeface="Tahoma"/>
                <a:cs typeface="Tahoma"/>
                <a:sym typeface="Tahoma"/>
              </a:defRPr>
            </a:lvl3pPr>
            <a:lvl4pPr indent="-228600" lvl="3" marL="1828800" marR="0" rtl="0" algn="l">
              <a:lnSpc>
                <a:spcPct val="100000"/>
              </a:lnSpc>
              <a:spcBef>
                <a:spcPts val="0"/>
              </a:spcBef>
              <a:spcAft>
                <a:spcPts val="0"/>
              </a:spcAft>
              <a:buSzPts val="1400"/>
              <a:buNone/>
              <a:defRPr b="0" i="0" sz="2200" u="none" cap="none" strike="noStrike">
                <a:solidFill>
                  <a:schemeClr val="accent3"/>
                </a:solidFill>
                <a:latin typeface="Tahoma"/>
                <a:ea typeface="Tahoma"/>
                <a:cs typeface="Tahoma"/>
                <a:sym typeface="Tahoma"/>
              </a:defRPr>
            </a:lvl4pPr>
            <a:lvl5pPr indent="-228600" lvl="4" marL="2286000" marR="0" rtl="0" algn="l">
              <a:lnSpc>
                <a:spcPct val="100000"/>
              </a:lnSpc>
              <a:spcBef>
                <a:spcPts val="0"/>
              </a:spcBef>
              <a:spcAft>
                <a:spcPts val="0"/>
              </a:spcAft>
              <a:buSzPts val="1400"/>
              <a:buNone/>
              <a:defRPr b="0" i="0" sz="2200" u="none" cap="none" strike="noStrike">
                <a:solidFill>
                  <a:schemeClr val="accent3"/>
                </a:solidFill>
                <a:latin typeface="Tahoma"/>
                <a:ea typeface="Tahoma"/>
                <a:cs typeface="Tahoma"/>
                <a:sym typeface="Tahoma"/>
              </a:defRPr>
            </a:lvl5pPr>
            <a:lvl6pPr indent="-228600" lvl="5" marL="27432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9pPr>
          </a:lstStyle>
          <a:p/>
        </p:txBody>
      </p:sp>
      <p:sp>
        <p:nvSpPr>
          <p:cNvPr id="97" name="Google Shape;97;p23"/>
          <p:cNvSpPr txBox="1"/>
          <p:nvPr>
            <p:ph idx="12" type="sldNum"/>
          </p:nvPr>
        </p:nvSpPr>
        <p:spPr>
          <a:xfrm>
            <a:off x="13563600" y="9137751"/>
            <a:ext cx="4114800" cy="549274"/>
          </a:xfrm>
          <a:prstGeom prst="rect">
            <a:avLst/>
          </a:prstGeom>
          <a:noFill/>
          <a:ln>
            <a:noFill/>
          </a:ln>
        </p:spPr>
        <p:txBody>
          <a:bodyPr anchorCtr="0" anchor="ctr" bIns="45700" lIns="0" spcFirstLastPara="1" rIns="0" wrap="square" tIns="45700">
            <a:noAutofit/>
          </a:bodyPr>
          <a:lstStyle>
            <a:lvl1pPr indent="0" lvl="0" marL="0" algn="r">
              <a:lnSpc>
                <a:spcPct val="100000"/>
              </a:lnSpc>
              <a:spcBef>
                <a:spcPts val="0"/>
              </a:spcBef>
              <a:spcAft>
                <a:spcPts val="0"/>
              </a:spcAft>
              <a:buNone/>
              <a:defRPr b="0" i="0" sz="1800" u="none" cap="none" strike="noStrike">
                <a:solidFill>
                  <a:schemeClr val="accent4"/>
                </a:solidFill>
                <a:latin typeface="Tahoma"/>
                <a:ea typeface="Tahoma"/>
                <a:cs typeface="Tahoma"/>
                <a:sym typeface="Tahoma"/>
              </a:defRPr>
            </a:lvl1pPr>
            <a:lvl2pPr indent="0" lvl="1" marL="0" algn="r">
              <a:lnSpc>
                <a:spcPct val="100000"/>
              </a:lnSpc>
              <a:spcBef>
                <a:spcPts val="0"/>
              </a:spcBef>
              <a:spcAft>
                <a:spcPts val="0"/>
              </a:spcAft>
              <a:buNone/>
              <a:defRPr b="0" i="0" sz="1800" u="none" cap="none" strike="noStrike">
                <a:solidFill>
                  <a:schemeClr val="accent4"/>
                </a:solidFill>
                <a:latin typeface="Tahoma"/>
                <a:ea typeface="Tahoma"/>
                <a:cs typeface="Tahoma"/>
                <a:sym typeface="Tahoma"/>
              </a:defRPr>
            </a:lvl2pPr>
            <a:lvl3pPr indent="0" lvl="2" marL="0" algn="r">
              <a:lnSpc>
                <a:spcPct val="100000"/>
              </a:lnSpc>
              <a:spcBef>
                <a:spcPts val="0"/>
              </a:spcBef>
              <a:spcAft>
                <a:spcPts val="0"/>
              </a:spcAft>
              <a:buNone/>
              <a:defRPr b="0" i="0" sz="1800" u="none" cap="none" strike="noStrike">
                <a:solidFill>
                  <a:schemeClr val="accent4"/>
                </a:solidFill>
                <a:latin typeface="Tahoma"/>
                <a:ea typeface="Tahoma"/>
                <a:cs typeface="Tahoma"/>
                <a:sym typeface="Tahoma"/>
              </a:defRPr>
            </a:lvl3pPr>
            <a:lvl4pPr indent="0" lvl="3" marL="0" algn="r">
              <a:lnSpc>
                <a:spcPct val="100000"/>
              </a:lnSpc>
              <a:spcBef>
                <a:spcPts val="0"/>
              </a:spcBef>
              <a:spcAft>
                <a:spcPts val="0"/>
              </a:spcAft>
              <a:buNone/>
              <a:defRPr b="0" i="0" sz="1800" u="none" cap="none" strike="noStrike">
                <a:solidFill>
                  <a:schemeClr val="accent4"/>
                </a:solidFill>
                <a:latin typeface="Tahoma"/>
                <a:ea typeface="Tahoma"/>
                <a:cs typeface="Tahoma"/>
                <a:sym typeface="Tahoma"/>
              </a:defRPr>
            </a:lvl4pPr>
            <a:lvl5pPr indent="0" lvl="4" marL="0" algn="r">
              <a:lnSpc>
                <a:spcPct val="100000"/>
              </a:lnSpc>
              <a:spcBef>
                <a:spcPts val="0"/>
              </a:spcBef>
              <a:spcAft>
                <a:spcPts val="0"/>
              </a:spcAft>
              <a:buNone/>
              <a:defRPr b="0" i="0" sz="1800" u="none" cap="none" strike="noStrike">
                <a:solidFill>
                  <a:schemeClr val="accent4"/>
                </a:solidFill>
                <a:latin typeface="Tahoma"/>
                <a:ea typeface="Tahoma"/>
                <a:cs typeface="Tahoma"/>
                <a:sym typeface="Tahoma"/>
              </a:defRPr>
            </a:lvl5pPr>
            <a:lvl6pPr indent="0" lvl="5" marL="0" algn="r">
              <a:lnSpc>
                <a:spcPct val="100000"/>
              </a:lnSpc>
              <a:spcBef>
                <a:spcPts val="0"/>
              </a:spcBef>
              <a:spcAft>
                <a:spcPts val="0"/>
              </a:spcAft>
              <a:buNone/>
              <a:defRPr b="0" i="0" sz="1800" u="none" cap="none" strike="noStrike">
                <a:solidFill>
                  <a:schemeClr val="accent4"/>
                </a:solidFill>
                <a:latin typeface="Tahoma"/>
                <a:ea typeface="Tahoma"/>
                <a:cs typeface="Tahoma"/>
                <a:sym typeface="Tahoma"/>
              </a:defRPr>
            </a:lvl6pPr>
            <a:lvl7pPr indent="0" lvl="6" marL="0" algn="r">
              <a:lnSpc>
                <a:spcPct val="100000"/>
              </a:lnSpc>
              <a:spcBef>
                <a:spcPts val="0"/>
              </a:spcBef>
              <a:spcAft>
                <a:spcPts val="0"/>
              </a:spcAft>
              <a:buNone/>
              <a:defRPr b="0" i="0" sz="1800" u="none" cap="none" strike="noStrike">
                <a:solidFill>
                  <a:schemeClr val="accent4"/>
                </a:solidFill>
                <a:latin typeface="Tahoma"/>
                <a:ea typeface="Tahoma"/>
                <a:cs typeface="Tahoma"/>
                <a:sym typeface="Tahoma"/>
              </a:defRPr>
            </a:lvl7pPr>
            <a:lvl8pPr indent="0" lvl="7" marL="0" algn="r">
              <a:lnSpc>
                <a:spcPct val="100000"/>
              </a:lnSpc>
              <a:spcBef>
                <a:spcPts val="0"/>
              </a:spcBef>
              <a:spcAft>
                <a:spcPts val="0"/>
              </a:spcAft>
              <a:buNone/>
              <a:defRPr b="0" i="0" sz="1800" u="none" cap="none" strike="noStrike">
                <a:solidFill>
                  <a:schemeClr val="accent4"/>
                </a:solidFill>
                <a:latin typeface="Tahoma"/>
                <a:ea typeface="Tahoma"/>
                <a:cs typeface="Tahoma"/>
                <a:sym typeface="Tahoma"/>
              </a:defRPr>
            </a:lvl8pPr>
            <a:lvl9pPr indent="0" lvl="8" marL="0" algn="r">
              <a:lnSpc>
                <a:spcPct val="100000"/>
              </a:lnSpc>
              <a:spcBef>
                <a:spcPts val="0"/>
              </a:spcBef>
              <a:spcAft>
                <a:spcPts val="0"/>
              </a:spcAft>
              <a:buNone/>
              <a:defRPr b="0" i="0" sz="1800" u="none" cap="none" strike="noStrike">
                <a:solidFill>
                  <a:schemeClr val="accent4"/>
                </a:solidFill>
                <a:latin typeface="Tahoma"/>
                <a:ea typeface="Tahoma"/>
                <a:cs typeface="Tahoma"/>
                <a:sym typeface="Tahoma"/>
              </a:defRPr>
            </a:lvl9pPr>
          </a:lstStyle>
          <a:p>
            <a:pPr indent="0" lvl="0" marL="0" rtl="0" algn="r">
              <a:spcBef>
                <a:spcPts val="0"/>
              </a:spcBef>
              <a:spcAft>
                <a:spcPts val="0"/>
              </a:spcAft>
              <a:buNone/>
            </a:pPr>
            <a:fld id="{00000000-1234-1234-1234-123412341234}" type="slidenum">
              <a:rPr lang="en-US"/>
              <a:t>‹#›</a:t>
            </a:fld>
            <a:endParaRPr/>
          </a:p>
        </p:txBody>
      </p:sp>
      <p:sp>
        <p:nvSpPr>
          <p:cNvPr id="98" name="Google Shape;98;p23"/>
          <p:cNvSpPr txBox="1"/>
          <p:nvPr/>
        </p:nvSpPr>
        <p:spPr>
          <a:xfrm>
            <a:off x="417613" y="9154121"/>
            <a:ext cx="326661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800" u="none" cap="none" strike="noStrike">
                <a:solidFill>
                  <a:schemeClr val="lt1"/>
                </a:solidFill>
                <a:latin typeface="Tahoma"/>
                <a:ea typeface="Tahoma"/>
                <a:cs typeface="Tahoma"/>
                <a:sym typeface="Tahoma"/>
              </a:rPr>
              <a:t>www.geothermal.org</a:t>
            </a:r>
            <a:endParaRPr b="0" i="0" sz="1800" u="none" cap="none" strike="noStrike">
              <a:solidFill>
                <a:schemeClr val="lt1"/>
              </a:solidFill>
              <a:latin typeface="Tahoma"/>
              <a:ea typeface="Tahoma"/>
              <a:cs typeface="Tahoma"/>
              <a:sym typeface="Tahoma"/>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p:cSld name="1_Title and body 2">
    <p:spTree>
      <p:nvGrpSpPr>
        <p:cNvPr id="12" name="Shape 12"/>
        <p:cNvGrpSpPr/>
        <p:nvPr/>
      </p:nvGrpSpPr>
      <p:grpSpPr>
        <a:xfrm>
          <a:off x="0" y="0"/>
          <a:ext cx="0" cy="0"/>
          <a:chOff x="0" y="0"/>
          <a:chExt cx="0" cy="0"/>
        </a:xfrm>
      </p:grpSpPr>
      <p:pic>
        <p:nvPicPr>
          <p:cNvPr id="13" name="Google Shape;13;p14"/>
          <p:cNvPicPr preferRelativeResize="0"/>
          <p:nvPr/>
        </p:nvPicPr>
        <p:blipFill rotWithShape="1">
          <a:blip r:embed="rId2">
            <a:alphaModFix/>
          </a:blip>
          <a:srcRect b="0" l="0" r="0" t="0"/>
          <a:stretch/>
        </p:blipFill>
        <p:spPr>
          <a:xfrm>
            <a:off x="0" y="0"/>
            <a:ext cx="18288000" cy="10287000"/>
          </a:xfrm>
          <a:prstGeom prst="rect">
            <a:avLst/>
          </a:prstGeom>
          <a:noFill/>
          <a:ln>
            <a:noFill/>
          </a:ln>
        </p:spPr>
      </p:pic>
      <p:sp>
        <p:nvSpPr>
          <p:cNvPr id="14" name="Google Shape;14;p14"/>
          <p:cNvSpPr txBox="1"/>
          <p:nvPr>
            <p:ph idx="12" type="sldNum"/>
          </p:nvPr>
        </p:nvSpPr>
        <p:spPr>
          <a:xfrm>
            <a:off x="13563600" y="9137751"/>
            <a:ext cx="4114800" cy="549274"/>
          </a:xfrm>
          <a:prstGeom prst="rect">
            <a:avLst/>
          </a:prstGeom>
          <a:noFill/>
          <a:ln>
            <a:noFill/>
          </a:ln>
        </p:spPr>
        <p:txBody>
          <a:bodyPr anchorCtr="0" anchor="ctr" bIns="45700" lIns="0" spcFirstLastPara="1" rIns="0"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
        <p:nvSpPr>
          <p:cNvPr id="15" name="Google Shape;15;p14"/>
          <p:cNvSpPr txBox="1"/>
          <p:nvPr>
            <p:ph idx="1" type="body"/>
          </p:nvPr>
        </p:nvSpPr>
        <p:spPr>
          <a:xfrm>
            <a:off x="9032875" y="1192213"/>
            <a:ext cx="8701088" cy="160640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5400"/>
              <a:buFont typeface="Arial"/>
              <a:buNone/>
              <a:defRPr b="1" i="0" sz="5400" u="none" cap="none" strike="noStrike">
                <a:solidFill>
                  <a:schemeClr val="accent1"/>
                </a:solidFill>
                <a:latin typeface="Tahoma"/>
                <a:ea typeface="Tahoma"/>
                <a:cs typeface="Tahoma"/>
                <a:sym typeface="Tahoma"/>
              </a:defRPr>
            </a:lvl1pPr>
            <a:lvl2pPr indent="-228600" lvl="1" marL="9144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9pPr>
          </a:lstStyle>
          <a:p/>
        </p:txBody>
      </p:sp>
      <p:sp>
        <p:nvSpPr>
          <p:cNvPr id="16" name="Google Shape;16;p14"/>
          <p:cNvSpPr txBox="1"/>
          <p:nvPr>
            <p:ph idx="2" type="body"/>
          </p:nvPr>
        </p:nvSpPr>
        <p:spPr>
          <a:xfrm>
            <a:off x="9032875" y="3329828"/>
            <a:ext cx="8701088" cy="48577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2500"/>
              <a:buFont typeface="Arial"/>
              <a:buNone/>
              <a:defRPr b="0" i="0" sz="2500" u="none" cap="none" strike="noStrike">
                <a:solidFill>
                  <a:schemeClr val="dk2"/>
                </a:solidFill>
                <a:latin typeface="Tahoma"/>
                <a:ea typeface="Tahoma"/>
                <a:cs typeface="Tahoma"/>
                <a:sym typeface="Tahoma"/>
              </a:defRPr>
            </a:lvl1pPr>
            <a:lvl2pPr indent="-228600" lvl="1" marL="9144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9pPr>
          </a:lstStyle>
          <a:p/>
        </p:txBody>
      </p:sp>
      <p:sp>
        <p:nvSpPr>
          <p:cNvPr id="17" name="Google Shape;17;p14"/>
          <p:cNvSpPr txBox="1"/>
          <p:nvPr>
            <p:ph idx="3" type="body"/>
          </p:nvPr>
        </p:nvSpPr>
        <p:spPr>
          <a:xfrm>
            <a:off x="9032875" y="3841773"/>
            <a:ext cx="8701088" cy="48577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2300"/>
              <a:buFont typeface="Arial"/>
              <a:buNone/>
              <a:defRPr b="0" i="0" sz="2300" u="none" cap="none" strike="noStrike">
                <a:solidFill>
                  <a:schemeClr val="accent1"/>
                </a:solidFill>
                <a:latin typeface="Tahoma"/>
                <a:ea typeface="Tahoma"/>
                <a:cs typeface="Tahoma"/>
                <a:sym typeface="Tahoma"/>
              </a:defRPr>
            </a:lvl1pPr>
            <a:lvl2pPr indent="-228600" lvl="1" marL="9144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9pPr>
          </a:lstStyle>
          <a:p/>
        </p:txBody>
      </p:sp>
      <p:sp>
        <p:nvSpPr>
          <p:cNvPr id="18" name="Google Shape;18;p14"/>
          <p:cNvSpPr txBox="1"/>
          <p:nvPr>
            <p:ph idx="4" type="body"/>
          </p:nvPr>
        </p:nvSpPr>
        <p:spPr>
          <a:xfrm>
            <a:off x="9032875" y="4353720"/>
            <a:ext cx="8701088" cy="48577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2300"/>
              <a:buFont typeface="Arial"/>
              <a:buNone/>
              <a:defRPr b="0" i="0" sz="2300" u="none" cap="none" strike="noStrike">
                <a:solidFill>
                  <a:schemeClr val="accent1"/>
                </a:solidFill>
                <a:latin typeface="Tahoma"/>
                <a:ea typeface="Tahoma"/>
                <a:cs typeface="Tahoma"/>
                <a:sym typeface="Tahoma"/>
              </a:defRPr>
            </a:lvl1pPr>
            <a:lvl2pPr indent="-228600" lvl="1" marL="9144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9pPr>
          </a:lstStyle>
          <a:p/>
        </p:txBody>
      </p:sp>
      <p:pic>
        <p:nvPicPr>
          <p:cNvPr id="19" name="Google Shape;19;p14"/>
          <p:cNvPicPr preferRelativeResize="0"/>
          <p:nvPr/>
        </p:nvPicPr>
        <p:blipFill rotWithShape="1">
          <a:blip r:embed="rId3">
            <a:alphaModFix/>
          </a:blip>
          <a:srcRect b="0" l="0" r="0" t="0"/>
          <a:stretch/>
        </p:blipFill>
        <p:spPr>
          <a:xfrm>
            <a:off x="-393700" y="139700"/>
            <a:ext cx="2957689" cy="16637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p:cSld name="1_Title and body 3">
    <p:bg>
      <p:bgPr>
        <a:solidFill>
          <a:schemeClr val="accent3"/>
        </a:solidFill>
      </p:bgPr>
    </p:bg>
    <p:spTree>
      <p:nvGrpSpPr>
        <p:cNvPr id="20" name="Shape 20"/>
        <p:cNvGrpSpPr/>
        <p:nvPr/>
      </p:nvGrpSpPr>
      <p:grpSpPr>
        <a:xfrm>
          <a:off x="0" y="0"/>
          <a:ext cx="0" cy="0"/>
          <a:chOff x="0" y="0"/>
          <a:chExt cx="0" cy="0"/>
        </a:xfrm>
      </p:grpSpPr>
      <p:pic>
        <p:nvPicPr>
          <p:cNvPr descr="A black and white wifi symbol&#10;&#10;AI-generated content may be incorrect." id="21" name="Google Shape;21;p15"/>
          <p:cNvPicPr preferRelativeResize="0"/>
          <p:nvPr/>
        </p:nvPicPr>
        <p:blipFill rotWithShape="1">
          <a:blip r:embed="rId2">
            <a:alphaModFix amt="5000"/>
          </a:blip>
          <a:srcRect b="0" l="0" r="0" t="0"/>
          <a:stretch/>
        </p:blipFill>
        <p:spPr>
          <a:xfrm>
            <a:off x="12462356" y="2395870"/>
            <a:ext cx="10573856" cy="10287000"/>
          </a:xfrm>
          <a:prstGeom prst="rect">
            <a:avLst/>
          </a:prstGeom>
          <a:noFill/>
          <a:ln>
            <a:noFill/>
          </a:ln>
        </p:spPr>
      </p:pic>
      <p:sp>
        <p:nvSpPr>
          <p:cNvPr id="22" name="Google Shape;22;p15"/>
          <p:cNvSpPr txBox="1"/>
          <p:nvPr>
            <p:ph type="ctrTitle"/>
          </p:nvPr>
        </p:nvSpPr>
        <p:spPr>
          <a:xfrm>
            <a:off x="488515" y="2380892"/>
            <a:ext cx="17143878" cy="1177472"/>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rgbClr val="000000"/>
              </a:buClr>
              <a:buSzPts val="5200"/>
              <a:buFont typeface="Arial"/>
              <a:buNone/>
              <a:defRPr b="1" i="0" sz="6000" u="none" cap="none" strike="noStrike">
                <a:solidFill>
                  <a:schemeClr val="accent1"/>
                </a:solidFill>
                <a:latin typeface="Tahoma"/>
                <a:ea typeface="Tahoma"/>
                <a:cs typeface="Tahoma"/>
                <a:sym typeface="Tahoma"/>
              </a:defRPr>
            </a:lvl1pPr>
            <a:lvl2pPr lvl="1" marR="0" rtl="0" algn="ctr">
              <a:lnSpc>
                <a:spcPct val="100000"/>
              </a:lnSpc>
              <a:spcBef>
                <a:spcPts val="0"/>
              </a:spcBef>
              <a:spcAft>
                <a:spcPts val="0"/>
              </a:spcAft>
              <a:buClr>
                <a:srgbClr val="000000"/>
              </a:buClr>
              <a:buSzPts val="5200"/>
              <a:buFont typeface="Arial"/>
              <a:buNone/>
              <a:defRPr b="0" i="0" sz="10400" u="none" cap="none" strike="noStrike">
                <a:solidFill>
                  <a:srgbClr val="000000"/>
                </a:solidFill>
                <a:latin typeface="Arial"/>
                <a:ea typeface="Arial"/>
                <a:cs typeface="Arial"/>
                <a:sym typeface="Arial"/>
              </a:defRPr>
            </a:lvl2pPr>
            <a:lvl3pPr lvl="2" marR="0" rtl="0" algn="ctr">
              <a:lnSpc>
                <a:spcPct val="100000"/>
              </a:lnSpc>
              <a:spcBef>
                <a:spcPts val="0"/>
              </a:spcBef>
              <a:spcAft>
                <a:spcPts val="0"/>
              </a:spcAft>
              <a:buClr>
                <a:srgbClr val="000000"/>
              </a:buClr>
              <a:buSzPts val="5200"/>
              <a:buFont typeface="Arial"/>
              <a:buNone/>
              <a:defRPr b="0" i="0" sz="10400" u="none" cap="none" strike="noStrike">
                <a:solidFill>
                  <a:srgbClr val="000000"/>
                </a:solidFill>
                <a:latin typeface="Arial"/>
                <a:ea typeface="Arial"/>
                <a:cs typeface="Arial"/>
                <a:sym typeface="Arial"/>
              </a:defRPr>
            </a:lvl3pPr>
            <a:lvl4pPr lvl="3" marR="0" rtl="0" algn="ctr">
              <a:lnSpc>
                <a:spcPct val="100000"/>
              </a:lnSpc>
              <a:spcBef>
                <a:spcPts val="0"/>
              </a:spcBef>
              <a:spcAft>
                <a:spcPts val="0"/>
              </a:spcAft>
              <a:buClr>
                <a:srgbClr val="000000"/>
              </a:buClr>
              <a:buSzPts val="5200"/>
              <a:buFont typeface="Arial"/>
              <a:buNone/>
              <a:defRPr b="0" i="0" sz="10400" u="none" cap="none" strike="noStrike">
                <a:solidFill>
                  <a:srgbClr val="000000"/>
                </a:solidFill>
                <a:latin typeface="Arial"/>
                <a:ea typeface="Arial"/>
                <a:cs typeface="Arial"/>
                <a:sym typeface="Arial"/>
              </a:defRPr>
            </a:lvl4pPr>
            <a:lvl5pPr lvl="4" marR="0" rtl="0" algn="ctr">
              <a:lnSpc>
                <a:spcPct val="100000"/>
              </a:lnSpc>
              <a:spcBef>
                <a:spcPts val="0"/>
              </a:spcBef>
              <a:spcAft>
                <a:spcPts val="0"/>
              </a:spcAft>
              <a:buClr>
                <a:srgbClr val="000000"/>
              </a:buClr>
              <a:buSzPts val="5200"/>
              <a:buFont typeface="Arial"/>
              <a:buNone/>
              <a:defRPr b="0" i="0" sz="10400" u="none" cap="none" strike="noStrike">
                <a:solidFill>
                  <a:srgbClr val="000000"/>
                </a:solidFill>
                <a:latin typeface="Arial"/>
                <a:ea typeface="Arial"/>
                <a:cs typeface="Arial"/>
                <a:sym typeface="Arial"/>
              </a:defRPr>
            </a:lvl5pPr>
            <a:lvl6pPr lvl="5" marR="0" rtl="0" algn="ctr">
              <a:lnSpc>
                <a:spcPct val="100000"/>
              </a:lnSpc>
              <a:spcBef>
                <a:spcPts val="0"/>
              </a:spcBef>
              <a:spcAft>
                <a:spcPts val="0"/>
              </a:spcAft>
              <a:buClr>
                <a:srgbClr val="000000"/>
              </a:buClr>
              <a:buSzPts val="5200"/>
              <a:buFont typeface="Arial"/>
              <a:buNone/>
              <a:defRPr b="0" i="0" sz="10400" u="none" cap="none" strike="noStrike">
                <a:solidFill>
                  <a:srgbClr val="000000"/>
                </a:solidFill>
                <a:latin typeface="Arial"/>
                <a:ea typeface="Arial"/>
                <a:cs typeface="Arial"/>
                <a:sym typeface="Arial"/>
              </a:defRPr>
            </a:lvl6pPr>
            <a:lvl7pPr lvl="6" marR="0" rtl="0" algn="ctr">
              <a:lnSpc>
                <a:spcPct val="100000"/>
              </a:lnSpc>
              <a:spcBef>
                <a:spcPts val="0"/>
              </a:spcBef>
              <a:spcAft>
                <a:spcPts val="0"/>
              </a:spcAft>
              <a:buClr>
                <a:srgbClr val="000000"/>
              </a:buClr>
              <a:buSzPts val="5200"/>
              <a:buFont typeface="Arial"/>
              <a:buNone/>
              <a:defRPr b="0" i="0" sz="10400" u="none" cap="none" strike="noStrike">
                <a:solidFill>
                  <a:srgbClr val="000000"/>
                </a:solidFill>
                <a:latin typeface="Arial"/>
                <a:ea typeface="Arial"/>
                <a:cs typeface="Arial"/>
                <a:sym typeface="Arial"/>
              </a:defRPr>
            </a:lvl7pPr>
            <a:lvl8pPr lvl="7" marR="0" rtl="0" algn="ctr">
              <a:lnSpc>
                <a:spcPct val="100000"/>
              </a:lnSpc>
              <a:spcBef>
                <a:spcPts val="0"/>
              </a:spcBef>
              <a:spcAft>
                <a:spcPts val="0"/>
              </a:spcAft>
              <a:buClr>
                <a:srgbClr val="000000"/>
              </a:buClr>
              <a:buSzPts val="5200"/>
              <a:buFont typeface="Arial"/>
              <a:buNone/>
              <a:defRPr b="0" i="0" sz="10400" u="none" cap="none" strike="noStrike">
                <a:solidFill>
                  <a:srgbClr val="000000"/>
                </a:solidFill>
                <a:latin typeface="Arial"/>
                <a:ea typeface="Arial"/>
                <a:cs typeface="Arial"/>
                <a:sym typeface="Arial"/>
              </a:defRPr>
            </a:lvl8pPr>
            <a:lvl9pPr lvl="8" marR="0" rtl="0" algn="ctr">
              <a:lnSpc>
                <a:spcPct val="100000"/>
              </a:lnSpc>
              <a:spcBef>
                <a:spcPts val="0"/>
              </a:spcBef>
              <a:spcAft>
                <a:spcPts val="0"/>
              </a:spcAft>
              <a:buClr>
                <a:srgbClr val="000000"/>
              </a:buClr>
              <a:buSzPts val="5200"/>
              <a:buFont typeface="Arial"/>
              <a:buNone/>
              <a:defRPr b="0" i="0" sz="10400" u="none" cap="none" strike="noStrike">
                <a:solidFill>
                  <a:srgbClr val="000000"/>
                </a:solidFill>
                <a:latin typeface="Arial"/>
                <a:ea typeface="Arial"/>
                <a:cs typeface="Arial"/>
                <a:sym typeface="Arial"/>
              </a:defRPr>
            </a:lvl9pPr>
          </a:lstStyle>
          <a:p/>
        </p:txBody>
      </p:sp>
      <p:sp>
        <p:nvSpPr>
          <p:cNvPr id="23" name="Google Shape;23;p15"/>
          <p:cNvSpPr txBox="1"/>
          <p:nvPr>
            <p:ph idx="1" type="body"/>
          </p:nvPr>
        </p:nvSpPr>
        <p:spPr>
          <a:xfrm>
            <a:off x="463464" y="4389120"/>
            <a:ext cx="17168928" cy="4216776"/>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3200"/>
              <a:buFont typeface="Arial"/>
              <a:buNone/>
              <a:defRPr b="0" i="0" sz="3200" u="none" cap="none" strike="noStrike">
                <a:solidFill>
                  <a:schemeClr val="accent4"/>
                </a:solidFill>
                <a:latin typeface="Tahoma"/>
                <a:ea typeface="Tahoma"/>
                <a:cs typeface="Tahoma"/>
                <a:sym typeface="Tahoma"/>
              </a:defRPr>
            </a:lvl1pPr>
            <a:lvl2pPr indent="-228600" lvl="1" marL="914400" marR="0" rtl="0" algn="l">
              <a:lnSpc>
                <a:spcPct val="100000"/>
              </a:lnSpc>
              <a:spcBef>
                <a:spcPts val="0"/>
              </a:spcBef>
              <a:spcAft>
                <a:spcPts val="0"/>
              </a:spcAft>
              <a:buSzPts val="1400"/>
              <a:buNone/>
              <a:defRPr b="0" i="0" sz="2200" u="none" cap="none" strike="noStrike">
                <a:solidFill>
                  <a:schemeClr val="accent3"/>
                </a:solidFill>
                <a:latin typeface="Tahoma"/>
                <a:ea typeface="Tahoma"/>
                <a:cs typeface="Tahoma"/>
                <a:sym typeface="Tahoma"/>
              </a:defRPr>
            </a:lvl2pPr>
            <a:lvl3pPr indent="-228600" lvl="2" marL="1371600" marR="0" rtl="0" algn="l">
              <a:lnSpc>
                <a:spcPct val="100000"/>
              </a:lnSpc>
              <a:spcBef>
                <a:spcPts val="0"/>
              </a:spcBef>
              <a:spcAft>
                <a:spcPts val="0"/>
              </a:spcAft>
              <a:buSzPts val="1400"/>
              <a:buNone/>
              <a:defRPr b="0" i="0" sz="2200" u="none" cap="none" strike="noStrike">
                <a:solidFill>
                  <a:schemeClr val="accent3"/>
                </a:solidFill>
                <a:latin typeface="Tahoma"/>
                <a:ea typeface="Tahoma"/>
                <a:cs typeface="Tahoma"/>
                <a:sym typeface="Tahoma"/>
              </a:defRPr>
            </a:lvl3pPr>
            <a:lvl4pPr indent="-228600" lvl="3" marL="1828800" marR="0" rtl="0" algn="l">
              <a:lnSpc>
                <a:spcPct val="100000"/>
              </a:lnSpc>
              <a:spcBef>
                <a:spcPts val="0"/>
              </a:spcBef>
              <a:spcAft>
                <a:spcPts val="0"/>
              </a:spcAft>
              <a:buSzPts val="1400"/>
              <a:buNone/>
              <a:defRPr b="0" i="0" sz="2200" u="none" cap="none" strike="noStrike">
                <a:solidFill>
                  <a:schemeClr val="accent3"/>
                </a:solidFill>
                <a:latin typeface="Tahoma"/>
                <a:ea typeface="Tahoma"/>
                <a:cs typeface="Tahoma"/>
                <a:sym typeface="Tahoma"/>
              </a:defRPr>
            </a:lvl4pPr>
            <a:lvl5pPr indent="-228600" lvl="4" marL="2286000" marR="0" rtl="0" algn="l">
              <a:lnSpc>
                <a:spcPct val="100000"/>
              </a:lnSpc>
              <a:spcBef>
                <a:spcPts val="0"/>
              </a:spcBef>
              <a:spcAft>
                <a:spcPts val="0"/>
              </a:spcAft>
              <a:buSzPts val="1400"/>
              <a:buNone/>
              <a:defRPr b="0" i="0" sz="2200" u="none" cap="none" strike="noStrike">
                <a:solidFill>
                  <a:schemeClr val="accent3"/>
                </a:solidFill>
                <a:latin typeface="Tahoma"/>
                <a:ea typeface="Tahoma"/>
                <a:cs typeface="Tahoma"/>
                <a:sym typeface="Tahoma"/>
              </a:defRPr>
            </a:lvl5pPr>
            <a:lvl6pPr indent="-228600" lvl="5" marL="27432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9pPr>
          </a:lstStyle>
          <a:p/>
        </p:txBody>
      </p:sp>
      <p:sp>
        <p:nvSpPr>
          <p:cNvPr id="24" name="Google Shape;24;p15"/>
          <p:cNvSpPr txBox="1"/>
          <p:nvPr>
            <p:ph idx="2" type="body"/>
          </p:nvPr>
        </p:nvSpPr>
        <p:spPr>
          <a:xfrm>
            <a:off x="513569" y="3771900"/>
            <a:ext cx="17107858" cy="47466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SzPts val="1400"/>
              <a:buNone/>
              <a:defRPr b="1" i="0" sz="2800" u="none" cap="none" strike="noStrike">
                <a:solidFill>
                  <a:schemeClr val="accent2"/>
                </a:solidFill>
                <a:latin typeface="Tahoma"/>
                <a:ea typeface="Tahoma"/>
                <a:cs typeface="Tahoma"/>
                <a:sym typeface="Tahoma"/>
              </a:defRPr>
            </a:lvl1pPr>
            <a:lvl2pPr indent="-228600" lvl="1" marL="914400" marR="0" rtl="0" algn="l">
              <a:lnSpc>
                <a:spcPct val="100000"/>
              </a:lnSpc>
              <a:spcBef>
                <a:spcPts val="0"/>
              </a:spcBef>
              <a:spcAft>
                <a:spcPts val="0"/>
              </a:spcAft>
              <a:buSzPts val="1400"/>
              <a:buNone/>
              <a:defRPr b="0" i="0" sz="2200" u="none" cap="none" strike="noStrike">
                <a:solidFill>
                  <a:schemeClr val="accent3"/>
                </a:solidFill>
                <a:latin typeface="Tahoma"/>
                <a:ea typeface="Tahoma"/>
                <a:cs typeface="Tahoma"/>
                <a:sym typeface="Tahoma"/>
              </a:defRPr>
            </a:lvl2pPr>
            <a:lvl3pPr indent="-228600" lvl="2" marL="1371600" marR="0" rtl="0" algn="l">
              <a:lnSpc>
                <a:spcPct val="100000"/>
              </a:lnSpc>
              <a:spcBef>
                <a:spcPts val="0"/>
              </a:spcBef>
              <a:spcAft>
                <a:spcPts val="0"/>
              </a:spcAft>
              <a:buSzPts val="1400"/>
              <a:buNone/>
              <a:defRPr b="0" i="0" sz="2200" u="none" cap="none" strike="noStrike">
                <a:solidFill>
                  <a:schemeClr val="accent3"/>
                </a:solidFill>
                <a:latin typeface="Tahoma"/>
                <a:ea typeface="Tahoma"/>
                <a:cs typeface="Tahoma"/>
                <a:sym typeface="Tahoma"/>
              </a:defRPr>
            </a:lvl3pPr>
            <a:lvl4pPr indent="-228600" lvl="3" marL="1828800" marR="0" rtl="0" algn="l">
              <a:lnSpc>
                <a:spcPct val="100000"/>
              </a:lnSpc>
              <a:spcBef>
                <a:spcPts val="0"/>
              </a:spcBef>
              <a:spcAft>
                <a:spcPts val="0"/>
              </a:spcAft>
              <a:buSzPts val="1400"/>
              <a:buNone/>
              <a:defRPr b="0" i="0" sz="2200" u="none" cap="none" strike="noStrike">
                <a:solidFill>
                  <a:schemeClr val="accent3"/>
                </a:solidFill>
                <a:latin typeface="Tahoma"/>
                <a:ea typeface="Tahoma"/>
                <a:cs typeface="Tahoma"/>
                <a:sym typeface="Tahoma"/>
              </a:defRPr>
            </a:lvl4pPr>
            <a:lvl5pPr indent="-228600" lvl="4" marL="2286000" marR="0" rtl="0" algn="l">
              <a:lnSpc>
                <a:spcPct val="100000"/>
              </a:lnSpc>
              <a:spcBef>
                <a:spcPts val="0"/>
              </a:spcBef>
              <a:spcAft>
                <a:spcPts val="0"/>
              </a:spcAft>
              <a:buSzPts val="1400"/>
              <a:buNone/>
              <a:defRPr b="0" i="0" sz="2200" u="none" cap="none" strike="noStrike">
                <a:solidFill>
                  <a:schemeClr val="accent3"/>
                </a:solidFill>
                <a:latin typeface="Tahoma"/>
                <a:ea typeface="Tahoma"/>
                <a:cs typeface="Tahoma"/>
                <a:sym typeface="Tahoma"/>
              </a:defRPr>
            </a:lvl5pPr>
            <a:lvl6pPr indent="-228600" lvl="5" marL="27432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9pPr>
          </a:lstStyle>
          <a:p/>
        </p:txBody>
      </p:sp>
      <p:sp>
        <p:nvSpPr>
          <p:cNvPr id="25" name="Google Shape;25;p15"/>
          <p:cNvSpPr txBox="1"/>
          <p:nvPr>
            <p:ph idx="12" type="sldNum"/>
          </p:nvPr>
        </p:nvSpPr>
        <p:spPr>
          <a:xfrm>
            <a:off x="13563600" y="9137751"/>
            <a:ext cx="4114800" cy="549274"/>
          </a:xfrm>
          <a:prstGeom prst="rect">
            <a:avLst/>
          </a:prstGeom>
          <a:noFill/>
          <a:ln>
            <a:noFill/>
          </a:ln>
        </p:spPr>
        <p:txBody>
          <a:bodyPr anchorCtr="0" anchor="ctr" bIns="45700" lIns="0" spcFirstLastPara="1" rIns="0" wrap="square" tIns="45700">
            <a:noAutofit/>
          </a:bodyPr>
          <a:lstStyle>
            <a:lvl1pPr indent="0" lvl="0" marL="0" algn="r">
              <a:lnSpc>
                <a:spcPct val="100000"/>
              </a:lnSpc>
              <a:spcBef>
                <a:spcPts val="0"/>
              </a:spcBef>
              <a:spcAft>
                <a:spcPts val="0"/>
              </a:spcAft>
              <a:buNone/>
              <a:defRPr b="0" i="0" sz="1800" u="none" cap="none" strike="noStrike">
                <a:solidFill>
                  <a:schemeClr val="accent4"/>
                </a:solidFill>
                <a:latin typeface="Tahoma"/>
                <a:ea typeface="Tahoma"/>
                <a:cs typeface="Tahoma"/>
                <a:sym typeface="Tahoma"/>
              </a:defRPr>
            </a:lvl1pPr>
            <a:lvl2pPr indent="0" lvl="1" marL="0" algn="r">
              <a:lnSpc>
                <a:spcPct val="100000"/>
              </a:lnSpc>
              <a:spcBef>
                <a:spcPts val="0"/>
              </a:spcBef>
              <a:spcAft>
                <a:spcPts val="0"/>
              </a:spcAft>
              <a:buNone/>
              <a:defRPr b="0" i="0" sz="1800" u="none" cap="none" strike="noStrike">
                <a:solidFill>
                  <a:schemeClr val="accent4"/>
                </a:solidFill>
                <a:latin typeface="Tahoma"/>
                <a:ea typeface="Tahoma"/>
                <a:cs typeface="Tahoma"/>
                <a:sym typeface="Tahoma"/>
              </a:defRPr>
            </a:lvl2pPr>
            <a:lvl3pPr indent="0" lvl="2" marL="0" algn="r">
              <a:lnSpc>
                <a:spcPct val="100000"/>
              </a:lnSpc>
              <a:spcBef>
                <a:spcPts val="0"/>
              </a:spcBef>
              <a:spcAft>
                <a:spcPts val="0"/>
              </a:spcAft>
              <a:buNone/>
              <a:defRPr b="0" i="0" sz="1800" u="none" cap="none" strike="noStrike">
                <a:solidFill>
                  <a:schemeClr val="accent4"/>
                </a:solidFill>
                <a:latin typeface="Tahoma"/>
                <a:ea typeface="Tahoma"/>
                <a:cs typeface="Tahoma"/>
                <a:sym typeface="Tahoma"/>
              </a:defRPr>
            </a:lvl3pPr>
            <a:lvl4pPr indent="0" lvl="3" marL="0" algn="r">
              <a:lnSpc>
                <a:spcPct val="100000"/>
              </a:lnSpc>
              <a:spcBef>
                <a:spcPts val="0"/>
              </a:spcBef>
              <a:spcAft>
                <a:spcPts val="0"/>
              </a:spcAft>
              <a:buNone/>
              <a:defRPr b="0" i="0" sz="1800" u="none" cap="none" strike="noStrike">
                <a:solidFill>
                  <a:schemeClr val="accent4"/>
                </a:solidFill>
                <a:latin typeface="Tahoma"/>
                <a:ea typeface="Tahoma"/>
                <a:cs typeface="Tahoma"/>
                <a:sym typeface="Tahoma"/>
              </a:defRPr>
            </a:lvl4pPr>
            <a:lvl5pPr indent="0" lvl="4" marL="0" algn="r">
              <a:lnSpc>
                <a:spcPct val="100000"/>
              </a:lnSpc>
              <a:spcBef>
                <a:spcPts val="0"/>
              </a:spcBef>
              <a:spcAft>
                <a:spcPts val="0"/>
              </a:spcAft>
              <a:buNone/>
              <a:defRPr b="0" i="0" sz="1800" u="none" cap="none" strike="noStrike">
                <a:solidFill>
                  <a:schemeClr val="accent4"/>
                </a:solidFill>
                <a:latin typeface="Tahoma"/>
                <a:ea typeface="Tahoma"/>
                <a:cs typeface="Tahoma"/>
                <a:sym typeface="Tahoma"/>
              </a:defRPr>
            </a:lvl5pPr>
            <a:lvl6pPr indent="0" lvl="5" marL="0" algn="r">
              <a:lnSpc>
                <a:spcPct val="100000"/>
              </a:lnSpc>
              <a:spcBef>
                <a:spcPts val="0"/>
              </a:spcBef>
              <a:spcAft>
                <a:spcPts val="0"/>
              </a:spcAft>
              <a:buNone/>
              <a:defRPr b="0" i="0" sz="1800" u="none" cap="none" strike="noStrike">
                <a:solidFill>
                  <a:schemeClr val="accent4"/>
                </a:solidFill>
                <a:latin typeface="Tahoma"/>
                <a:ea typeface="Tahoma"/>
                <a:cs typeface="Tahoma"/>
                <a:sym typeface="Tahoma"/>
              </a:defRPr>
            </a:lvl6pPr>
            <a:lvl7pPr indent="0" lvl="6" marL="0" algn="r">
              <a:lnSpc>
                <a:spcPct val="100000"/>
              </a:lnSpc>
              <a:spcBef>
                <a:spcPts val="0"/>
              </a:spcBef>
              <a:spcAft>
                <a:spcPts val="0"/>
              </a:spcAft>
              <a:buNone/>
              <a:defRPr b="0" i="0" sz="1800" u="none" cap="none" strike="noStrike">
                <a:solidFill>
                  <a:schemeClr val="accent4"/>
                </a:solidFill>
                <a:latin typeface="Tahoma"/>
                <a:ea typeface="Tahoma"/>
                <a:cs typeface="Tahoma"/>
                <a:sym typeface="Tahoma"/>
              </a:defRPr>
            </a:lvl7pPr>
            <a:lvl8pPr indent="0" lvl="7" marL="0" algn="r">
              <a:lnSpc>
                <a:spcPct val="100000"/>
              </a:lnSpc>
              <a:spcBef>
                <a:spcPts val="0"/>
              </a:spcBef>
              <a:spcAft>
                <a:spcPts val="0"/>
              </a:spcAft>
              <a:buNone/>
              <a:defRPr b="0" i="0" sz="1800" u="none" cap="none" strike="noStrike">
                <a:solidFill>
                  <a:schemeClr val="accent4"/>
                </a:solidFill>
                <a:latin typeface="Tahoma"/>
                <a:ea typeface="Tahoma"/>
                <a:cs typeface="Tahoma"/>
                <a:sym typeface="Tahoma"/>
              </a:defRPr>
            </a:lvl8pPr>
            <a:lvl9pPr indent="0" lvl="8" marL="0" algn="r">
              <a:lnSpc>
                <a:spcPct val="100000"/>
              </a:lnSpc>
              <a:spcBef>
                <a:spcPts val="0"/>
              </a:spcBef>
              <a:spcAft>
                <a:spcPts val="0"/>
              </a:spcAft>
              <a:buNone/>
              <a:defRPr b="0" i="0" sz="1800" u="none" cap="none" strike="noStrike">
                <a:solidFill>
                  <a:schemeClr val="accent4"/>
                </a:solidFill>
                <a:latin typeface="Tahoma"/>
                <a:ea typeface="Tahoma"/>
                <a:cs typeface="Tahoma"/>
                <a:sym typeface="Tahoma"/>
              </a:defRPr>
            </a:lvl9pPr>
          </a:lstStyle>
          <a:p>
            <a:pPr indent="0" lvl="0" marL="0" rtl="0" algn="r">
              <a:spcBef>
                <a:spcPts val="0"/>
              </a:spcBef>
              <a:spcAft>
                <a:spcPts val="0"/>
              </a:spcAft>
              <a:buNone/>
            </a:pPr>
            <a:fld id="{00000000-1234-1234-1234-123412341234}" type="slidenum">
              <a:rPr lang="en-US"/>
              <a:t>‹#›</a:t>
            </a:fld>
            <a:endParaRPr/>
          </a:p>
        </p:txBody>
      </p:sp>
      <p:sp>
        <p:nvSpPr>
          <p:cNvPr id="26" name="Google Shape;26;p15"/>
          <p:cNvSpPr txBox="1"/>
          <p:nvPr/>
        </p:nvSpPr>
        <p:spPr>
          <a:xfrm>
            <a:off x="417613" y="9154121"/>
            <a:ext cx="326661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800" u="none" cap="none" strike="noStrike">
                <a:solidFill>
                  <a:schemeClr val="lt1"/>
                </a:solidFill>
                <a:latin typeface="Tahoma"/>
                <a:ea typeface="Tahoma"/>
                <a:cs typeface="Tahoma"/>
                <a:sym typeface="Tahoma"/>
              </a:rPr>
              <a:t>www.geothermal.org</a:t>
            </a:r>
            <a:endParaRPr b="0" i="0" sz="1800" u="none" cap="none" strike="noStrike">
              <a:solidFill>
                <a:schemeClr val="lt1"/>
              </a:solidFill>
              <a:latin typeface="Tahoma"/>
              <a:ea typeface="Tahoma"/>
              <a:cs typeface="Tahoma"/>
              <a:sym typeface="Tahoma"/>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p:cSld name="1_Title and body 4">
    <p:bg>
      <p:bgPr>
        <a:solidFill>
          <a:schemeClr val="accent3"/>
        </a:solidFill>
      </p:bgPr>
    </p:bg>
    <p:spTree>
      <p:nvGrpSpPr>
        <p:cNvPr id="27" name="Shape 27"/>
        <p:cNvGrpSpPr/>
        <p:nvPr/>
      </p:nvGrpSpPr>
      <p:grpSpPr>
        <a:xfrm>
          <a:off x="0" y="0"/>
          <a:ext cx="0" cy="0"/>
          <a:chOff x="0" y="0"/>
          <a:chExt cx="0" cy="0"/>
        </a:xfrm>
      </p:grpSpPr>
      <p:pic>
        <p:nvPicPr>
          <p:cNvPr descr="A black and white wifi symbol&#10;&#10;AI-generated content may be incorrect." id="28" name="Google Shape;28;p16"/>
          <p:cNvPicPr preferRelativeResize="0"/>
          <p:nvPr/>
        </p:nvPicPr>
        <p:blipFill rotWithShape="1">
          <a:blip r:embed="rId2">
            <a:alphaModFix amt="5000"/>
          </a:blip>
          <a:srcRect b="0" l="0" r="0" t="0"/>
          <a:stretch/>
        </p:blipFill>
        <p:spPr>
          <a:xfrm>
            <a:off x="-3789214" y="2421270"/>
            <a:ext cx="10573856" cy="10287000"/>
          </a:xfrm>
          <a:prstGeom prst="rect">
            <a:avLst/>
          </a:prstGeom>
          <a:noFill/>
          <a:ln>
            <a:noFill/>
          </a:ln>
        </p:spPr>
      </p:pic>
      <p:sp>
        <p:nvSpPr>
          <p:cNvPr id="29" name="Google Shape;29;p16"/>
          <p:cNvSpPr txBox="1"/>
          <p:nvPr>
            <p:ph type="ctrTitle"/>
          </p:nvPr>
        </p:nvSpPr>
        <p:spPr>
          <a:xfrm>
            <a:off x="519867" y="2380891"/>
            <a:ext cx="17112526" cy="1863306"/>
          </a:xfrm>
          <a:prstGeom prst="rect">
            <a:avLst/>
          </a:prstGeom>
          <a:noFill/>
          <a:ln>
            <a:noFill/>
          </a:ln>
        </p:spPr>
        <p:txBody>
          <a:bodyPr anchorCtr="0" anchor="ctr" bIns="91425" lIns="91425" spcFirstLastPara="1" rIns="91425" wrap="square" tIns="91425">
            <a:normAutofit/>
          </a:bodyPr>
          <a:lstStyle>
            <a:lvl1pPr lvl="0" marR="0" rtl="0" algn="l">
              <a:lnSpc>
                <a:spcPct val="100000"/>
              </a:lnSpc>
              <a:spcBef>
                <a:spcPts val="0"/>
              </a:spcBef>
              <a:spcAft>
                <a:spcPts val="0"/>
              </a:spcAft>
              <a:buClr>
                <a:srgbClr val="000000"/>
              </a:buClr>
              <a:buSzPts val="5200"/>
              <a:buFont typeface="Arial"/>
              <a:buNone/>
              <a:defRPr b="1" i="0" sz="5000" u="none" cap="none" strike="noStrike">
                <a:solidFill>
                  <a:schemeClr val="accent1"/>
                </a:solidFill>
                <a:latin typeface="Tahoma"/>
                <a:ea typeface="Tahoma"/>
                <a:cs typeface="Tahoma"/>
                <a:sym typeface="Tahoma"/>
              </a:defRPr>
            </a:lvl1pPr>
            <a:lvl2pPr lvl="1" marR="0" rtl="0" algn="ctr">
              <a:lnSpc>
                <a:spcPct val="100000"/>
              </a:lnSpc>
              <a:spcBef>
                <a:spcPts val="0"/>
              </a:spcBef>
              <a:spcAft>
                <a:spcPts val="0"/>
              </a:spcAft>
              <a:buClr>
                <a:srgbClr val="000000"/>
              </a:buClr>
              <a:buSzPts val="5200"/>
              <a:buFont typeface="Arial"/>
              <a:buNone/>
              <a:defRPr b="0" i="0" sz="10400" u="none" cap="none" strike="noStrike">
                <a:solidFill>
                  <a:srgbClr val="000000"/>
                </a:solidFill>
                <a:latin typeface="Arial"/>
                <a:ea typeface="Arial"/>
                <a:cs typeface="Arial"/>
                <a:sym typeface="Arial"/>
              </a:defRPr>
            </a:lvl2pPr>
            <a:lvl3pPr lvl="2" marR="0" rtl="0" algn="ctr">
              <a:lnSpc>
                <a:spcPct val="100000"/>
              </a:lnSpc>
              <a:spcBef>
                <a:spcPts val="0"/>
              </a:spcBef>
              <a:spcAft>
                <a:spcPts val="0"/>
              </a:spcAft>
              <a:buClr>
                <a:srgbClr val="000000"/>
              </a:buClr>
              <a:buSzPts val="5200"/>
              <a:buFont typeface="Arial"/>
              <a:buNone/>
              <a:defRPr b="0" i="0" sz="10400" u="none" cap="none" strike="noStrike">
                <a:solidFill>
                  <a:srgbClr val="000000"/>
                </a:solidFill>
                <a:latin typeface="Arial"/>
                <a:ea typeface="Arial"/>
                <a:cs typeface="Arial"/>
                <a:sym typeface="Arial"/>
              </a:defRPr>
            </a:lvl3pPr>
            <a:lvl4pPr lvl="3" marR="0" rtl="0" algn="ctr">
              <a:lnSpc>
                <a:spcPct val="100000"/>
              </a:lnSpc>
              <a:spcBef>
                <a:spcPts val="0"/>
              </a:spcBef>
              <a:spcAft>
                <a:spcPts val="0"/>
              </a:spcAft>
              <a:buClr>
                <a:srgbClr val="000000"/>
              </a:buClr>
              <a:buSzPts val="5200"/>
              <a:buFont typeface="Arial"/>
              <a:buNone/>
              <a:defRPr b="0" i="0" sz="10400" u="none" cap="none" strike="noStrike">
                <a:solidFill>
                  <a:srgbClr val="000000"/>
                </a:solidFill>
                <a:latin typeface="Arial"/>
                <a:ea typeface="Arial"/>
                <a:cs typeface="Arial"/>
                <a:sym typeface="Arial"/>
              </a:defRPr>
            </a:lvl4pPr>
            <a:lvl5pPr lvl="4" marR="0" rtl="0" algn="ctr">
              <a:lnSpc>
                <a:spcPct val="100000"/>
              </a:lnSpc>
              <a:spcBef>
                <a:spcPts val="0"/>
              </a:spcBef>
              <a:spcAft>
                <a:spcPts val="0"/>
              </a:spcAft>
              <a:buClr>
                <a:srgbClr val="000000"/>
              </a:buClr>
              <a:buSzPts val="5200"/>
              <a:buFont typeface="Arial"/>
              <a:buNone/>
              <a:defRPr b="0" i="0" sz="10400" u="none" cap="none" strike="noStrike">
                <a:solidFill>
                  <a:srgbClr val="000000"/>
                </a:solidFill>
                <a:latin typeface="Arial"/>
                <a:ea typeface="Arial"/>
                <a:cs typeface="Arial"/>
                <a:sym typeface="Arial"/>
              </a:defRPr>
            </a:lvl5pPr>
            <a:lvl6pPr lvl="5" marR="0" rtl="0" algn="ctr">
              <a:lnSpc>
                <a:spcPct val="100000"/>
              </a:lnSpc>
              <a:spcBef>
                <a:spcPts val="0"/>
              </a:spcBef>
              <a:spcAft>
                <a:spcPts val="0"/>
              </a:spcAft>
              <a:buClr>
                <a:srgbClr val="000000"/>
              </a:buClr>
              <a:buSzPts val="5200"/>
              <a:buFont typeface="Arial"/>
              <a:buNone/>
              <a:defRPr b="0" i="0" sz="10400" u="none" cap="none" strike="noStrike">
                <a:solidFill>
                  <a:srgbClr val="000000"/>
                </a:solidFill>
                <a:latin typeface="Arial"/>
                <a:ea typeface="Arial"/>
                <a:cs typeface="Arial"/>
                <a:sym typeface="Arial"/>
              </a:defRPr>
            </a:lvl6pPr>
            <a:lvl7pPr lvl="6" marR="0" rtl="0" algn="ctr">
              <a:lnSpc>
                <a:spcPct val="100000"/>
              </a:lnSpc>
              <a:spcBef>
                <a:spcPts val="0"/>
              </a:spcBef>
              <a:spcAft>
                <a:spcPts val="0"/>
              </a:spcAft>
              <a:buClr>
                <a:srgbClr val="000000"/>
              </a:buClr>
              <a:buSzPts val="5200"/>
              <a:buFont typeface="Arial"/>
              <a:buNone/>
              <a:defRPr b="0" i="0" sz="10400" u="none" cap="none" strike="noStrike">
                <a:solidFill>
                  <a:srgbClr val="000000"/>
                </a:solidFill>
                <a:latin typeface="Arial"/>
                <a:ea typeface="Arial"/>
                <a:cs typeface="Arial"/>
                <a:sym typeface="Arial"/>
              </a:defRPr>
            </a:lvl7pPr>
            <a:lvl8pPr lvl="7" marR="0" rtl="0" algn="ctr">
              <a:lnSpc>
                <a:spcPct val="100000"/>
              </a:lnSpc>
              <a:spcBef>
                <a:spcPts val="0"/>
              </a:spcBef>
              <a:spcAft>
                <a:spcPts val="0"/>
              </a:spcAft>
              <a:buClr>
                <a:srgbClr val="000000"/>
              </a:buClr>
              <a:buSzPts val="5200"/>
              <a:buFont typeface="Arial"/>
              <a:buNone/>
              <a:defRPr b="0" i="0" sz="10400" u="none" cap="none" strike="noStrike">
                <a:solidFill>
                  <a:srgbClr val="000000"/>
                </a:solidFill>
                <a:latin typeface="Arial"/>
                <a:ea typeface="Arial"/>
                <a:cs typeface="Arial"/>
                <a:sym typeface="Arial"/>
              </a:defRPr>
            </a:lvl8pPr>
            <a:lvl9pPr lvl="8" marR="0" rtl="0" algn="ctr">
              <a:lnSpc>
                <a:spcPct val="100000"/>
              </a:lnSpc>
              <a:spcBef>
                <a:spcPts val="0"/>
              </a:spcBef>
              <a:spcAft>
                <a:spcPts val="0"/>
              </a:spcAft>
              <a:buClr>
                <a:srgbClr val="000000"/>
              </a:buClr>
              <a:buSzPts val="5200"/>
              <a:buFont typeface="Arial"/>
              <a:buNone/>
              <a:defRPr b="0" i="0" sz="10400" u="none" cap="none" strike="noStrike">
                <a:solidFill>
                  <a:srgbClr val="000000"/>
                </a:solidFill>
                <a:latin typeface="Arial"/>
                <a:ea typeface="Arial"/>
                <a:cs typeface="Arial"/>
                <a:sym typeface="Arial"/>
              </a:defRPr>
            </a:lvl9pPr>
          </a:lstStyle>
          <a:p/>
        </p:txBody>
      </p:sp>
      <p:sp>
        <p:nvSpPr>
          <p:cNvPr id="30" name="Google Shape;30;p16"/>
          <p:cNvSpPr txBox="1"/>
          <p:nvPr>
            <p:ph idx="1" type="body"/>
          </p:nvPr>
        </p:nvSpPr>
        <p:spPr>
          <a:xfrm>
            <a:off x="530109" y="5264613"/>
            <a:ext cx="7564026" cy="379987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SzPts val="1400"/>
              <a:buNone/>
              <a:defRPr b="0" i="0" sz="3200" u="none" cap="none" strike="noStrike">
                <a:solidFill>
                  <a:schemeClr val="accent4"/>
                </a:solidFill>
                <a:latin typeface="Tahoma"/>
                <a:ea typeface="Tahoma"/>
                <a:cs typeface="Tahoma"/>
                <a:sym typeface="Tahoma"/>
              </a:defRPr>
            </a:lvl1pPr>
            <a:lvl2pPr indent="-228600" lvl="1" marL="914400" marR="0" rtl="0" algn="l">
              <a:lnSpc>
                <a:spcPct val="100000"/>
              </a:lnSpc>
              <a:spcBef>
                <a:spcPts val="0"/>
              </a:spcBef>
              <a:spcAft>
                <a:spcPts val="0"/>
              </a:spcAft>
              <a:buSzPts val="1400"/>
              <a:buNone/>
              <a:defRPr b="0" i="0" sz="2200" u="none" cap="none" strike="noStrike">
                <a:solidFill>
                  <a:schemeClr val="accent3"/>
                </a:solidFill>
                <a:latin typeface="Tahoma"/>
                <a:ea typeface="Tahoma"/>
                <a:cs typeface="Tahoma"/>
                <a:sym typeface="Tahoma"/>
              </a:defRPr>
            </a:lvl2pPr>
            <a:lvl3pPr indent="-228600" lvl="2" marL="1371600" marR="0" rtl="0" algn="l">
              <a:lnSpc>
                <a:spcPct val="100000"/>
              </a:lnSpc>
              <a:spcBef>
                <a:spcPts val="0"/>
              </a:spcBef>
              <a:spcAft>
                <a:spcPts val="0"/>
              </a:spcAft>
              <a:buSzPts val="1400"/>
              <a:buNone/>
              <a:defRPr b="0" i="0" sz="2200" u="none" cap="none" strike="noStrike">
                <a:solidFill>
                  <a:schemeClr val="accent3"/>
                </a:solidFill>
                <a:latin typeface="Tahoma"/>
                <a:ea typeface="Tahoma"/>
                <a:cs typeface="Tahoma"/>
                <a:sym typeface="Tahoma"/>
              </a:defRPr>
            </a:lvl3pPr>
            <a:lvl4pPr indent="-228600" lvl="3" marL="1828800" marR="0" rtl="0" algn="l">
              <a:lnSpc>
                <a:spcPct val="100000"/>
              </a:lnSpc>
              <a:spcBef>
                <a:spcPts val="0"/>
              </a:spcBef>
              <a:spcAft>
                <a:spcPts val="0"/>
              </a:spcAft>
              <a:buSzPts val="1400"/>
              <a:buNone/>
              <a:defRPr b="0" i="0" sz="2200" u="none" cap="none" strike="noStrike">
                <a:solidFill>
                  <a:schemeClr val="accent3"/>
                </a:solidFill>
                <a:latin typeface="Tahoma"/>
                <a:ea typeface="Tahoma"/>
                <a:cs typeface="Tahoma"/>
                <a:sym typeface="Tahoma"/>
              </a:defRPr>
            </a:lvl4pPr>
            <a:lvl5pPr indent="-228600" lvl="4" marL="2286000" marR="0" rtl="0" algn="l">
              <a:lnSpc>
                <a:spcPct val="100000"/>
              </a:lnSpc>
              <a:spcBef>
                <a:spcPts val="0"/>
              </a:spcBef>
              <a:spcAft>
                <a:spcPts val="0"/>
              </a:spcAft>
              <a:buSzPts val="1400"/>
              <a:buNone/>
              <a:defRPr b="0" i="0" sz="2200" u="none" cap="none" strike="noStrike">
                <a:solidFill>
                  <a:schemeClr val="accent3"/>
                </a:solidFill>
                <a:latin typeface="Tahoma"/>
                <a:ea typeface="Tahoma"/>
                <a:cs typeface="Tahoma"/>
                <a:sym typeface="Tahoma"/>
              </a:defRPr>
            </a:lvl5pPr>
            <a:lvl6pPr indent="-228600" lvl="5" marL="27432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9pPr>
          </a:lstStyle>
          <a:p/>
        </p:txBody>
      </p:sp>
      <p:sp>
        <p:nvSpPr>
          <p:cNvPr id="31" name="Google Shape;31;p16"/>
          <p:cNvSpPr txBox="1"/>
          <p:nvPr>
            <p:ph idx="2" type="body"/>
          </p:nvPr>
        </p:nvSpPr>
        <p:spPr>
          <a:xfrm>
            <a:off x="519145" y="4582652"/>
            <a:ext cx="7541122" cy="47466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SzPts val="1400"/>
              <a:buNone/>
              <a:defRPr b="1" i="0" sz="3200" u="none" cap="none" strike="noStrike">
                <a:solidFill>
                  <a:schemeClr val="accent2"/>
                </a:solidFill>
                <a:latin typeface="Tahoma"/>
                <a:ea typeface="Tahoma"/>
                <a:cs typeface="Tahoma"/>
                <a:sym typeface="Tahoma"/>
              </a:defRPr>
            </a:lvl1pPr>
            <a:lvl2pPr indent="-228600" lvl="1" marL="914400" marR="0" rtl="0" algn="l">
              <a:lnSpc>
                <a:spcPct val="100000"/>
              </a:lnSpc>
              <a:spcBef>
                <a:spcPts val="0"/>
              </a:spcBef>
              <a:spcAft>
                <a:spcPts val="0"/>
              </a:spcAft>
              <a:buSzPts val="1400"/>
              <a:buNone/>
              <a:defRPr b="0" i="0" sz="2200" u="none" cap="none" strike="noStrike">
                <a:solidFill>
                  <a:schemeClr val="accent3"/>
                </a:solidFill>
                <a:latin typeface="Tahoma"/>
                <a:ea typeface="Tahoma"/>
                <a:cs typeface="Tahoma"/>
                <a:sym typeface="Tahoma"/>
              </a:defRPr>
            </a:lvl2pPr>
            <a:lvl3pPr indent="-228600" lvl="2" marL="1371600" marR="0" rtl="0" algn="l">
              <a:lnSpc>
                <a:spcPct val="100000"/>
              </a:lnSpc>
              <a:spcBef>
                <a:spcPts val="0"/>
              </a:spcBef>
              <a:spcAft>
                <a:spcPts val="0"/>
              </a:spcAft>
              <a:buSzPts val="1400"/>
              <a:buNone/>
              <a:defRPr b="0" i="0" sz="2200" u="none" cap="none" strike="noStrike">
                <a:solidFill>
                  <a:schemeClr val="accent3"/>
                </a:solidFill>
                <a:latin typeface="Tahoma"/>
                <a:ea typeface="Tahoma"/>
                <a:cs typeface="Tahoma"/>
                <a:sym typeface="Tahoma"/>
              </a:defRPr>
            </a:lvl3pPr>
            <a:lvl4pPr indent="-228600" lvl="3" marL="1828800" marR="0" rtl="0" algn="l">
              <a:lnSpc>
                <a:spcPct val="100000"/>
              </a:lnSpc>
              <a:spcBef>
                <a:spcPts val="0"/>
              </a:spcBef>
              <a:spcAft>
                <a:spcPts val="0"/>
              </a:spcAft>
              <a:buSzPts val="1400"/>
              <a:buNone/>
              <a:defRPr b="0" i="0" sz="2200" u="none" cap="none" strike="noStrike">
                <a:solidFill>
                  <a:schemeClr val="accent3"/>
                </a:solidFill>
                <a:latin typeface="Tahoma"/>
                <a:ea typeface="Tahoma"/>
                <a:cs typeface="Tahoma"/>
                <a:sym typeface="Tahoma"/>
              </a:defRPr>
            </a:lvl4pPr>
            <a:lvl5pPr indent="-228600" lvl="4" marL="2286000" marR="0" rtl="0" algn="l">
              <a:lnSpc>
                <a:spcPct val="100000"/>
              </a:lnSpc>
              <a:spcBef>
                <a:spcPts val="0"/>
              </a:spcBef>
              <a:spcAft>
                <a:spcPts val="0"/>
              </a:spcAft>
              <a:buSzPts val="1400"/>
              <a:buNone/>
              <a:defRPr b="0" i="0" sz="2200" u="none" cap="none" strike="noStrike">
                <a:solidFill>
                  <a:schemeClr val="accent3"/>
                </a:solidFill>
                <a:latin typeface="Tahoma"/>
                <a:ea typeface="Tahoma"/>
                <a:cs typeface="Tahoma"/>
                <a:sym typeface="Tahoma"/>
              </a:defRPr>
            </a:lvl5pPr>
            <a:lvl6pPr indent="-228600" lvl="5" marL="27432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9pPr>
          </a:lstStyle>
          <a:p/>
        </p:txBody>
      </p:sp>
      <p:sp>
        <p:nvSpPr>
          <p:cNvPr id="32" name="Google Shape;32;p16"/>
          <p:cNvSpPr/>
          <p:nvPr>
            <p:ph idx="3" type="pic"/>
          </p:nvPr>
        </p:nvSpPr>
        <p:spPr>
          <a:xfrm>
            <a:off x="8366127" y="4537076"/>
            <a:ext cx="9921874" cy="5749924"/>
          </a:xfrm>
          <a:prstGeom prst="rect">
            <a:avLst/>
          </a:prstGeom>
          <a:noFill/>
          <a:ln>
            <a:noFill/>
          </a:ln>
        </p:spPr>
      </p:sp>
      <p:sp>
        <p:nvSpPr>
          <p:cNvPr id="33" name="Google Shape;33;p16"/>
          <p:cNvSpPr txBox="1"/>
          <p:nvPr/>
        </p:nvSpPr>
        <p:spPr>
          <a:xfrm>
            <a:off x="417613" y="9154121"/>
            <a:ext cx="326661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800" u="none" cap="none" strike="noStrike">
                <a:solidFill>
                  <a:schemeClr val="lt1"/>
                </a:solidFill>
                <a:latin typeface="Tahoma"/>
                <a:ea typeface="Tahoma"/>
                <a:cs typeface="Tahoma"/>
                <a:sym typeface="Tahoma"/>
              </a:rPr>
              <a:t>www.geothermal.org</a:t>
            </a:r>
            <a:endParaRPr b="0" i="0" sz="1800" u="none" cap="none" strike="noStrike">
              <a:solidFill>
                <a:schemeClr val="lt1"/>
              </a:solidFill>
              <a:latin typeface="Tahoma"/>
              <a:ea typeface="Tahoma"/>
              <a:cs typeface="Tahoma"/>
              <a:sym typeface="Tahoma"/>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p:cSld name="1_Title and body 5">
    <p:bg>
      <p:bgPr>
        <a:solidFill>
          <a:schemeClr val="accent3"/>
        </a:solidFill>
      </p:bgPr>
    </p:bg>
    <p:spTree>
      <p:nvGrpSpPr>
        <p:cNvPr id="34" name="Shape 34"/>
        <p:cNvGrpSpPr/>
        <p:nvPr/>
      </p:nvGrpSpPr>
      <p:grpSpPr>
        <a:xfrm>
          <a:off x="0" y="0"/>
          <a:ext cx="0" cy="0"/>
          <a:chOff x="0" y="0"/>
          <a:chExt cx="0" cy="0"/>
        </a:xfrm>
      </p:grpSpPr>
      <p:sp>
        <p:nvSpPr>
          <p:cNvPr id="35" name="Google Shape;35;p17"/>
          <p:cNvSpPr/>
          <p:nvPr/>
        </p:nvSpPr>
        <p:spPr>
          <a:xfrm>
            <a:off x="0" y="1928553"/>
            <a:ext cx="18288000" cy="8358448"/>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5600" u="none" cap="none" strike="noStrike">
              <a:solidFill>
                <a:schemeClr val="lt1"/>
              </a:solidFill>
              <a:latin typeface="Arial"/>
              <a:ea typeface="Arial"/>
              <a:cs typeface="Arial"/>
              <a:sym typeface="Arial"/>
            </a:endParaRPr>
          </a:p>
        </p:txBody>
      </p:sp>
      <p:pic>
        <p:nvPicPr>
          <p:cNvPr descr="A black and white wifi symbol&#10;&#10;AI-generated content may be incorrect." id="36" name="Google Shape;36;p17"/>
          <p:cNvPicPr preferRelativeResize="0"/>
          <p:nvPr/>
        </p:nvPicPr>
        <p:blipFill rotWithShape="1">
          <a:blip r:embed="rId2">
            <a:alphaModFix amt="5000"/>
          </a:blip>
          <a:srcRect b="0" l="0" r="0" t="0"/>
          <a:stretch/>
        </p:blipFill>
        <p:spPr>
          <a:xfrm>
            <a:off x="12462356" y="2395870"/>
            <a:ext cx="10573856" cy="10287000"/>
          </a:xfrm>
          <a:prstGeom prst="rect">
            <a:avLst/>
          </a:prstGeom>
          <a:noFill/>
          <a:ln>
            <a:noFill/>
          </a:ln>
        </p:spPr>
      </p:pic>
      <p:sp>
        <p:nvSpPr>
          <p:cNvPr id="37" name="Google Shape;37;p17"/>
          <p:cNvSpPr txBox="1"/>
          <p:nvPr>
            <p:ph type="ctrTitle"/>
          </p:nvPr>
        </p:nvSpPr>
        <p:spPr>
          <a:xfrm>
            <a:off x="519867" y="2380890"/>
            <a:ext cx="17112526" cy="6686912"/>
          </a:xfrm>
          <a:prstGeom prst="rect">
            <a:avLst/>
          </a:prstGeom>
          <a:noFill/>
          <a:ln>
            <a:noFill/>
          </a:ln>
        </p:spPr>
        <p:txBody>
          <a:bodyPr anchorCtr="0" anchor="ctr" bIns="91425" lIns="91425" spcFirstLastPara="1" rIns="91425" wrap="square" tIns="91425">
            <a:normAutofit/>
          </a:bodyPr>
          <a:lstStyle>
            <a:lvl1pPr lvl="0" marR="0" rtl="0" algn="ctr">
              <a:lnSpc>
                <a:spcPct val="100000"/>
              </a:lnSpc>
              <a:spcBef>
                <a:spcPts val="0"/>
              </a:spcBef>
              <a:spcAft>
                <a:spcPts val="0"/>
              </a:spcAft>
              <a:buClr>
                <a:srgbClr val="000000"/>
              </a:buClr>
              <a:buSzPts val="5200"/>
              <a:buFont typeface="Arial"/>
              <a:buNone/>
              <a:defRPr b="0" i="0" sz="9600" u="none" cap="none" strike="noStrike">
                <a:solidFill>
                  <a:schemeClr val="lt1"/>
                </a:solidFill>
                <a:latin typeface="Tahoma"/>
                <a:ea typeface="Tahoma"/>
                <a:cs typeface="Tahoma"/>
                <a:sym typeface="Tahoma"/>
              </a:defRPr>
            </a:lvl1pPr>
            <a:lvl2pPr lvl="1" marR="0" rtl="0" algn="ctr">
              <a:lnSpc>
                <a:spcPct val="100000"/>
              </a:lnSpc>
              <a:spcBef>
                <a:spcPts val="0"/>
              </a:spcBef>
              <a:spcAft>
                <a:spcPts val="0"/>
              </a:spcAft>
              <a:buClr>
                <a:srgbClr val="000000"/>
              </a:buClr>
              <a:buSzPts val="5200"/>
              <a:buFont typeface="Arial"/>
              <a:buNone/>
              <a:defRPr b="0" i="0" sz="10400" u="none" cap="none" strike="noStrike">
                <a:solidFill>
                  <a:srgbClr val="000000"/>
                </a:solidFill>
                <a:latin typeface="Arial"/>
                <a:ea typeface="Arial"/>
                <a:cs typeface="Arial"/>
                <a:sym typeface="Arial"/>
              </a:defRPr>
            </a:lvl2pPr>
            <a:lvl3pPr lvl="2" marR="0" rtl="0" algn="ctr">
              <a:lnSpc>
                <a:spcPct val="100000"/>
              </a:lnSpc>
              <a:spcBef>
                <a:spcPts val="0"/>
              </a:spcBef>
              <a:spcAft>
                <a:spcPts val="0"/>
              </a:spcAft>
              <a:buClr>
                <a:srgbClr val="000000"/>
              </a:buClr>
              <a:buSzPts val="5200"/>
              <a:buFont typeface="Arial"/>
              <a:buNone/>
              <a:defRPr b="0" i="0" sz="10400" u="none" cap="none" strike="noStrike">
                <a:solidFill>
                  <a:srgbClr val="000000"/>
                </a:solidFill>
                <a:latin typeface="Arial"/>
                <a:ea typeface="Arial"/>
                <a:cs typeface="Arial"/>
                <a:sym typeface="Arial"/>
              </a:defRPr>
            </a:lvl3pPr>
            <a:lvl4pPr lvl="3" marR="0" rtl="0" algn="ctr">
              <a:lnSpc>
                <a:spcPct val="100000"/>
              </a:lnSpc>
              <a:spcBef>
                <a:spcPts val="0"/>
              </a:spcBef>
              <a:spcAft>
                <a:spcPts val="0"/>
              </a:spcAft>
              <a:buClr>
                <a:srgbClr val="000000"/>
              </a:buClr>
              <a:buSzPts val="5200"/>
              <a:buFont typeface="Arial"/>
              <a:buNone/>
              <a:defRPr b="0" i="0" sz="10400" u="none" cap="none" strike="noStrike">
                <a:solidFill>
                  <a:srgbClr val="000000"/>
                </a:solidFill>
                <a:latin typeface="Arial"/>
                <a:ea typeface="Arial"/>
                <a:cs typeface="Arial"/>
                <a:sym typeface="Arial"/>
              </a:defRPr>
            </a:lvl4pPr>
            <a:lvl5pPr lvl="4" marR="0" rtl="0" algn="ctr">
              <a:lnSpc>
                <a:spcPct val="100000"/>
              </a:lnSpc>
              <a:spcBef>
                <a:spcPts val="0"/>
              </a:spcBef>
              <a:spcAft>
                <a:spcPts val="0"/>
              </a:spcAft>
              <a:buClr>
                <a:srgbClr val="000000"/>
              </a:buClr>
              <a:buSzPts val="5200"/>
              <a:buFont typeface="Arial"/>
              <a:buNone/>
              <a:defRPr b="0" i="0" sz="10400" u="none" cap="none" strike="noStrike">
                <a:solidFill>
                  <a:srgbClr val="000000"/>
                </a:solidFill>
                <a:latin typeface="Arial"/>
                <a:ea typeface="Arial"/>
                <a:cs typeface="Arial"/>
                <a:sym typeface="Arial"/>
              </a:defRPr>
            </a:lvl5pPr>
            <a:lvl6pPr lvl="5" marR="0" rtl="0" algn="ctr">
              <a:lnSpc>
                <a:spcPct val="100000"/>
              </a:lnSpc>
              <a:spcBef>
                <a:spcPts val="0"/>
              </a:spcBef>
              <a:spcAft>
                <a:spcPts val="0"/>
              </a:spcAft>
              <a:buClr>
                <a:srgbClr val="000000"/>
              </a:buClr>
              <a:buSzPts val="5200"/>
              <a:buFont typeface="Arial"/>
              <a:buNone/>
              <a:defRPr b="0" i="0" sz="10400" u="none" cap="none" strike="noStrike">
                <a:solidFill>
                  <a:srgbClr val="000000"/>
                </a:solidFill>
                <a:latin typeface="Arial"/>
                <a:ea typeface="Arial"/>
                <a:cs typeface="Arial"/>
                <a:sym typeface="Arial"/>
              </a:defRPr>
            </a:lvl6pPr>
            <a:lvl7pPr lvl="6" marR="0" rtl="0" algn="ctr">
              <a:lnSpc>
                <a:spcPct val="100000"/>
              </a:lnSpc>
              <a:spcBef>
                <a:spcPts val="0"/>
              </a:spcBef>
              <a:spcAft>
                <a:spcPts val="0"/>
              </a:spcAft>
              <a:buClr>
                <a:srgbClr val="000000"/>
              </a:buClr>
              <a:buSzPts val="5200"/>
              <a:buFont typeface="Arial"/>
              <a:buNone/>
              <a:defRPr b="0" i="0" sz="10400" u="none" cap="none" strike="noStrike">
                <a:solidFill>
                  <a:srgbClr val="000000"/>
                </a:solidFill>
                <a:latin typeface="Arial"/>
                <a:ea typeface="Arial"/>
                <a:cs typeface="Arial"/>
                <a:sym typeface="Arial"/>
              </a:defRPr>
            </a:lvl7pPr>
            <a:lvl8pPr lvl="7" marR="0" rtl="0" algn="ctr">
              <a:lnSpc>
                <a:spcPct val="100000"/>
              </a:lnSpc>
              <a:spcBef>
                <a:spcPts val="0"/>
              </a:spcBef>
              <a:spcAft>
                <a:spcPts val="0"/>
              </a:spcAft>
              <a:buClr>
                <a:srgbClr val="000000"/>
              </a:buClr>
              <a:buSzPts val="5200"/>
              <a:buFont typeface="Arial"/>
              <a:buNone/>
              <a:defRPr b="0" i="0" sz="10400" u="none" cap="none" strike="noStrike">
                <a:solidFill>
                  <a:srgbClr val="000000"/>
                </a:solidFill>
                <a:latin typeface="Arial"/>
                <a:ea typeface="Arial"/>
                <a:cs typeface="Arial"/>
                <a:sym typeface="Arial"/>
              </a:defRPr>
            </a:lvl8pPr>
            <a:lvl9pPr lvl="8" marR="0" rtl="0" algn="ctr">
              <a:lnSpc>
                <a:spcPct val="100000"/>
              </a:lnSpc>
              <a:spcBef>
                <a:spcPts val="0"/>
              </a:spcBef>
              <a:spcAft>
                <a:spcPts val="0"/>
              </a:spcAft>
              <a:buClr>
                <a:srgbClr val="000000"/>
              </a:buClr>
              <a:buSzPts val="5200"/>
              <a:buFont typeface="Arial"/>
              <a:buNone/>
              <a:defRPr b="0" i="0" sz="10400" u="none" cap="none" strike="noStrike">
                <a:solidFill>
                  <a:srgbClr val="000000"/>
                </a:solidFill>
                <a:latin typeface="Arial"/>
                <a:ea typeface="Arial"/>
                <a:cs typeface="Arial"/>
                <a:sym typeface="Arial"/>
              </a:defRPr>
            </a:lvl9pPr>
          </a:lstStyle>
          <a:p/>
        </p:txBody>
      </p:sp>
      <p:sp>
        <p:nvSpPr>
          <p:cNvPr id="38" name="Google Shape;38;p17"/>
          <p:cNvSpPr txBox="1"/>
          <p:nvPr>
            <p:ph idx="12" type="sldNum"/>
          </p:nvPr>
        </p:nvSpPr>
        <p:spPr>
          <a:xfrm>
            <a:off x="13563600" y="9137751"/>
            <a:ext cx="4114800" cy="549274"/>
          </a:xfrm>
          <a:prstGeom prst="rect">
            <a:avLst/>
          </a:prstGeom>
          <a:noFill/>
          <a:ln>
            <a:noFill/>
          </a:ln>
        </p:spPr>
        <p:txBody>
          <a:bodyPr anchorCtr="0" anchor="ctr" bIns="45700" lIns="0" spcFirstLastPara="1" rIns="0" wrap="square" tIns="45700">
            <a:noAutofit/>
          </a:bodyPr>
          <a:lstStyle>
            <a:lvl1pPr indent="0" lvl="0" marL="0" algn="r">
              <a:lnSpc>
                <a:spcPct val="100000"/>
              </a:lnSpc>
              <a:spcBef>
                <a:spcPts val="0"/>
              </a:spcBef>
              <a:spcAft>
                <a:spcPts val="0"/>
              </a:spcAft>
              <a:buNone/>
              <a:defRPr b="0" i="0" sz="1800" u="none" cap="none" strike="noStrike">
                <a:solidFill>
                  <a:schemeClr val="accent4"/>
                </a:solidFill>
                <a:latin typeface="Tahoma"/>
                <a:ea typeface="Tahoma"/>
                <a:cs typeface="Tahoma"/>
                <a:sym typeface="Tahoma"/>
              </a:defRPr>
            </a:lvl1pPr>
            <a:lvl2pPr indent="0" lvl="1" marL="0" algn="r">
              <a:lnSpc>
                <a:spcPct val="100000"/>
              </a:lnSpc>
              <a:spcBef>
                <a:spcPts val="0"/>
              </a:spcBef>
              <a:spcAft>
                <a:spcPts val="0"/>
              </a:spcAft>
              <a:buNone/>
              <a:defRPr b="0" i="0" sz="1800" u="none" cap="none" strike="noStrike">
                <a:solidFill>
                  <a:schemeClr val="accent4"/>
                </a:solidFill>
                <a:latin typeface="Tahoma"/>
                <a:ea typeface="Tahoma"/>
                <a:cs typeface="Tahoma"/>
                <a:sym typeface="Tahoma"/>
              </a:defRPr>
            </a:lvl2pPr>
            <a:lvl3pPr indent="0" lvl="2" marL="0" algn="r">
              <a:lnSpc>
                <a:spcPct val="100000"/>
              </a:lnSpc>
              <a:spcBef>
                <a:spcPts val="0"/>
              </a:spcBef>
              <a:spcAft>
                <a:spcPts val="0"/>
              </a:spcAft>
              <a:buNone/>
              <a:defRPr b="0" i="0" sz="1800" u="none" cap="none" strike="noStrike">
                <a:solidFill>
                  <a:schemeClr val="accent4"/>
                </a:solidFill>
                <a:latin typeface="Tahoma"/>
                <a:ea typeface="Tahoma"/>
                <a:cs typeface="Tahoma"/>
                <a:sym typeface="Tahoma"/>
              </a:defRPr>
            </a:lvl3pPr>
            <a:lvl4pPr indent="0" lvl="3" marL="0" algn="r">
              <a:lnSpc>
                <a:spcPct val="100000"/>
              </a:lnSpc>
              <a:spcBef>
                <a:spcPts val="0"/>
              </a:spcBef>
              <a:spcAft>
                <a:spcPts val="0"/>
              </a:spcAft>
              <a:buNone/>
              <a:defRPr b="0" i="0" sz="1800" u="none" cap="none" strike="noStrike">
                <a:solidFill>
                  <a:schemeClr val="accent4"/>
                </a:solidFill>
                <a:latin typeface="Tahoma"/>
                <a:ea typeface="Tahoma"/>
                <a:cs typeface="Tahoma"/>
                <a:sym typeface="Tahoma"/>
              </a:defRPr>
            </a:lvl4pPr>
            <a:lvl5pPr indent="0" lvl="4" marL="0" algn="r">
              <a:lnSpc>
                <a:spcPct val="100000"/>
              </a:lnSpc>
              <a:spcBef>
                <a:spcPts val="0"/>
              </a:spcBef>
              <a:spcAft>
                <a:spcPts val="0"/>
              </a:spcAft>
              <a:buNone/>
              <a:defRPr b="0" i="0" sz="1800" u="none" cap="none" strike="noStrike">
                <a:solidFill>
                  <a:schemeClr val="accent4"/>
                </a:solidFill>
                <a:latin typeface="Tahoma"/>
                <a:ea typeface="Tahoma"/>
                <a:cs typeface="Tahoma"/>
                <a:sym typeface="Tahoma"/>
              </a:defRPr>
            </a:lvl5pPr>
            <a:lvl6pPr indent="0" lvl="5" marL="0" algn="r">
              <a:lnSpc>
                <a:spcPct val="100000"/>
              </a:lnSpc>
              <a:spcBef>
                <a:spcPts val="0"/>
              </a:spcBef>
              <a:spcAft>
                <a:spcPts val="0"/>
              </a:spcAft>
              <a:buNone/>
              <a:defRPr b="0" i="0" sz="1800" u="none" cap="none" strike="noStrike">
                <a:solidFill>
                  <a:schemeClr val="accent4"/>
                </a:solidFill>
                <a:latin typeface="Tahoma"/>
                <a:ea typeface="Tahoma"/>
                <a:cs typeface="Tahoma"/>
                <a:sym typeface="Tahoma"/>
              </a:defRPr>
            </a:lvl6pPr>
            <a:lvl7pPr indent="0" lvl="6" marL="0" algn="r">
              <a:lnSpc>
                <a:spcPct val="100000"/>
              </a:lnSpc>
              <a:spcBef>
                <a:spcPts val="0"/>
              </a:spcBef>
              <a:spcAft>
                <a:spcPts val="0"/>
              </a:spcAft>
              <a:buNone/>
              <a:defRPr b="0" i="0" sz="1800" u="none" cap="none" strike="noStrike">
                <a:solidFill>
                  <a:schemeClr val="accent4"/>
                </a:solidFill>
                <a:latin typeface="Tahoma"/>
                <a:ea typeface="Tahoma"/>
                <a:cs typeface="Tahoma"/>
                <a:sym typeface="Tahoma"/>
              </a:defRPr>
            </a:lvl7pPr>
            <a:lvl8pPr indent="0" lvl="7" marL="0" algn="r">
              <a:lnSpc>
                <a:spcPct val="100000"/>
              </a:lnSpc>
              <a:spcBef>
                <a:spcPts val="0"/>
              </a:spcBef>
              <a:spcAft>
                <a:spcPts val="0"/>
              </a:spcAft>
              <a:buNone/>
              <a:defRPr b="0" i="0" sz="1800" u="none" cap="none" strike="noStrike">
                <a:solidFill>
                  <a:schemeClr val="accent4"/>
                </a:solidFill>
                <a:latin typeface="Tahoma"/>
                <a:ea typeface="Tahoma"/>
                <a:cs typeface="Tahoma"/>
                <a:sym typeface="Tahoma"/>
              </a:defRPr>
            </a:lvl8pPr>
            <a:lvl9pPr indent="0" lvl="8" marL="0" algn="r">
              <a:lnSpc>
                <a:spcPct val="100000"/>
              </a:lnSpc>
              <a:spcBef>
                <a:spcPts val="0"/>
              </a:spcBef>
              <a:spcAft>
                <a:spcPts val="0"/>
              </a:spcAft>
              <a:buNone/>
              <a:defRPr b="0" i="0" sz="1800" u="none" cap="none" strike="noStrike">
                <a:solidFill>
                  <a:schemeClr val="accent4"/>
                </a:solidFill>
                <a:latin typeface="Tahoma"/>
                <a:ea typeface="Tahoma"/>
                <a:cs typeface="Tahoma"/>
                <a:sym typeface="Tahom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p:cSld name="1_Title and body 6">
    <p:bg>
      <p:bgPr>
        <a:solidFill>
          <a:schemeClr val="accent3"/>
        </a:solidFill>
      </p:bgPr>
    </p:bg>
    <p:spTree>
      <p:nvGrpSpPr>
        <p:cNvPr id="39" name="Shape 39"/>
        <p:cNvGrpSpPr/>
        <p:nvPr/>
      </p:nvGrpSpPr>
      <p:grpSpPr>
        <a:xfrm>
          <a:off x="0" y="0"/>
          <a:ext cx="0" cy="0"/>
          <a:chOff x="0" y="0"/>
          <a:chExt cx="0" cy="0"/>
        </a:xfrm>
      </p:grpSpPr>
      <p:pic>
        <p:nvPicPr>
          <p:cNvPr descr="A black and white wifi symbol&#10;&#10;AI-generated content may be incorrect." id="40" name="Google Shape;40;p18"/>
          <p:cNvPicPr preferRelativeResize="0"/>
          <p:nvPr/>
        </p:nvPicPr>
        <p:blipFill rotWithShape="1">
          <a:blip r:embed="rId2">
            <a:alphaModFix amt="5000"/>
          </a:blip>
          <a:srcRect b="0" l="0" r="0" t="0"/>
          <a:stretch/>
        </p:blipFill>
        <p:spPr>
          <a:xfrm>
            <a:off x="12462356" y="2395870"/>
            <a:ext cx="10573856" cy="10287000"/>
          </a:xfrm>
          <a:prstGeom prst="rect">
            <a:avLst/>
          </a:prstGeom>
          <a:noFill/>
          <a:ln>
            <a:noFill/>
          </a:ln>
        </p:spPr>
      </p:pic>
      <p:sp>
        <p:nvSpPr>
          <p:cNvPr id="41" name="Google Shape;41;p18"/>
          <p:cNvSpPr/>
          <p:nvPr/>
        </p:nvSpPr>
        <p:spPr>
          <a:xfrm>
            <a:off x="0" y="1928553"/>
            <a:ext cx="6267796" cy="8358448"/>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5600" u="none" cap="none" strike="noStrike">
              <a:solidFill>
                <a:schemeClr val="lt1"/>
              </a:solidFill>
              <a:latin typeface="Arial"/>
              <a:ea typeface="Arial"/>
              <a:cs typeface="Arial"/>
              <a:sym typeface="Arial"/>
            </a:endParaRPr>
          </a:p>
        </p:txBody>
      </p:sp>
      <p:sp>
        <p:nvSpPr>
          <p:cNvPr id="42" name="Google Shape;42;p18"/>
          <p:cNvSpPr txBox="1"/>
          <p:nvPr>
            <p:ph type="ctrTitle"/>
          </p:nvPr>
        </p:nvSpPr>
        <p:spPr>
          <a:xfrm>
            <a:off x="519869" y="2355743"/>
            <a:ext cx="5431482" cy="6712058"/>
          </a:xfrm>
          <a:prstGeom prst="rect">
            <a:avLst/>
          </a:prstGeom>
          <a:noFill/>
          <a:ln>
            <a:noFill/>
          </a:ln>
        </p:spPr>
        <p:txBody>
          <a:bodyPr anchorCtr="0" anchor="ctr" bIns="91425" lIns="91425" spcFirstLastPara="1" rIns="91425" wrap="square" tIns="91425">
            <a:normAutofit/>
          </a:bodyPr>
          <a:lstStyle>
            <a:lvl1pPr lvl="0" marR="0" rtl="0" algn="ctr">
              <a:lnSpc>
                <a:spcPct val="100000"/>
              </a:lnSpc>
              <a:spcBef>
                <a:spcPts val="0"/>
              </a:spcBef>
              <a:spcAft>
                <a:spcPts val="0"/>
              </a:spcAft>
              <a:buClr>
                <a:srgbClr val="000000"/>
              </a:buClr>
              <a:buSzPts val="5200"/>
              <a:buFont typeface="Arial"/>
              <a:buNone/>
              <a:defRPr b="0" i="0" sz="5600" u="none" cap="none" strike="noStrike">
                <a:solidFill>
                  <a:schemeClr val="lt1"/>
                </a:solidFill>
                <a:latin typeface="Tahoma"/>
                <a:ea typeface="Tahoma"/>
                <a:cs typeface="Tahoma"/>
                <a:sym typeface="Tahoma"/>
              </a:defRPr>
            </a:lvl1pPr>
            <a:lvl2pPr lvl="1" marR="0" rtl="0" algn="ctr">
              <a:lnSpc>
                <a:spcPct val="100000"/>
              </a:lnSpc>
              <a:spcBef>
                <a:spcPts val="0"/>
              </a:spcBef>
              <a:spcAft>
                <a:spcPts val="0"/>
              </a:spcAft>
              <a:buClr>
                <a:srgbClr val="000000"/>
              </a:buClr>
              <a:buSzPts val="5200"/>
              <a:buFont typeface="Arial"/>
              <a:buNone/>
              <a:defRPr b="0" i="0" sz="10400" u="none" cap="none" strike="noStrike">
                <a:solidFill>
                  <a:srgbClr val="000000"/>
                </a:solidFill>
                <a:latin typeface="Arial"/>
                <a:ea typeface="Arial"/>
                <a:cs typeface="Arial"/>
                <a:sym typeface="Arial"/>
              </a:defRPr>
            </a:lvl2pPr>
            <a:lvl3pPr lvl="2" marR="0" rtl="0" algn="ctr">
              <a:lnSpc>
                <a:spcPct val="100000"/>
              </a:lnSpc>
              <a:spcBef>
                <a:spcPts val="0"/>
              </a:spcBef>
              <a:spcAft>
                <a:spcPts val="0"/>
              </a:spcAft>
              <a:buClr>
                <a:srgbClr val="000000"/>
              </a:buClr>
              <a:buSzPts val="5200"/>
              <a:buFont typeface="Arial"/>
              <a:buNone/>
              <a:defRPr b="0" i="0" sz="10400" u="none" cap="none" strike="noStrike">
                <a:solidFill>
                  <a:srgbClr val="000000"/>
                </a:solidFill>
                <a:latin typeface="Arial"/>
                <a:ea typeface="Arial"/>
                <a:cs typeface="Arial"/>
                <a:sym typeface="Arial"/>
              </a:defRPr>
            </a:lvl3pPr>
            <a:lvl4pPr lvl="3" marR="0" rtl="0" algn="ctr">
              <a:lnSpc>
                <a:spcPct val="100000"/>
              </a:lnSpc>
              <a:spcBef>
                <a:spcPts val="0"/>
              </a:spcBef>
              <a:spcAft>
                <a:spcPts val="0"/>
              </a:spcAft>
              <a:buClr>
                <a:srgbClr val="000000"/>
              </a:buClr>
              <a:buSzPts val="5200"/>
              <a:buFont typeface="Arial"/>
              <a:buNone/>
              <a:defRPr b="0" i="0" sz="10400" u="none" cap="none" strike="noStrike">
                <a:solidFill>
                  <a:srgbClr val="000000"/>
                </a:solidFill>
                <a:latin typeface="Arial"/>
                <a:ea typeface="Arial"/>
                <a:cs typeface="Arial"/>
                <a:sym typeface="Arial"/>
              </a:defRPr>
            </a:lvl4pPr>
            <a:lvl5pPr lvl="4" marR="0" rtl="0" algn="ctr">
              <a:lnSpc>
                <a:spcPct val="100000"/>
              </a:lnSpc>
              <a:spcBef>
                <a:spcPts val="0"/>
              </a:spcBef>
              <a:spcAft>
                <a:spcPts val="0"/>
              </a:spcAft>
              <a:buClr>
                <a:srgbClr val="000000"/>
              </a:buClr>
              <a:buSzPts val="5200"/>
              <a:buFont typeface="Arial"/>
              <a:buNone/>
              <a:defRPr b="0" i="0" sz="10400" u="none" cap="none" strike="noStrike">
                <a:solidFill>
                  <a:srgbClr val="000000"/>
                </a:solidFill>
                <a:latin typeface="Arial"/>
                <a:ea typeface="Arial"/>
                <a:cs typeface="Arial"/>
                <a:sym typeface="Arial"/>
              </a:defRPr>
            </a:lvl5pPr>
            <a:lvl6pPr lvl="5" marR="0" rtl="0" algn="ctr">
              <a:lnSpc>
                <a:spcPct val="100000"/>
              </a:lnSpc>
              <a:spcBef>
                <a:spcPts val="0"/>
              </a:spcBef>
              <a:spcAft>
                <a:spcPts val="0"/>
              </a:spcAft>
              <a:buClr>
                <a:srgbClr val="000000"/>
              </a:buClr>
              <a:buSzPts val="5200"/>
              <a:buFont typeface="Arial"/>
              <a:buNone/>
              <a:defRPr b="0" i="0" sz="10400" u="none" cap="none" strike="noStrike">
                <a:solidFill>
                  <a:srgbClr val="000000"/>
                </a:solidFill>
                <a:latin typeface="Arial"/>
                <a:ea typeface="Arial"/>
                <a:cs typeface="Arial"/>
                <a:sym typeface="Arial"/>
              </a:defRPr>
            </a:lvl6pPr>
            <a:lvl7pPr lvl="6" marR="0" rtl="0" algn="ctr">
              <a:lnSpc>
                <a:spcPct val="100000"/>
              </a:lnSpc>
              <a:spcBef>
                <a:spcPts val="0"/>
              </a:spcBef>
              <a:spcAft>
                <a:spcPts val="0"/>
              </a:spcAft>
              <a:buClr>
                <a:srgbClr val="000000"/>
              </a:buClr>
              <a:buSzPts val="5200"/>
              <a:buFont typeface="Arial"/>
              <a:buNone/>
              <a:defRPr b="0" i="0" sz="10400" u="none" cap="none" strike="noStrike">
                <a:solidFill>
                  <a:srgbClr val="000000"/>
                </a:solidFill>
                <a:latin typeface="Arial"/>
                <a:ea typeface="Arial"/>
                <a:cs typeface="Arial"/>
                <a:sym typeface="Arial"/>
              </a:defRPr>
            </a:lvl7pPr>
            <a:lvl8pPr lvl="7" marR="0" rtl="0" algn="ctr">
              <a:lnSpc>
                <a:spcPct val="100000"/>
              </a:lnSpc>
              <a:spcBef>
                <a:spcPts val="0"/>
              </a:spcBef>
              <a:spcAft>
                <a:spcPts val="0"/>
              </a:spcAft>
              <a:buClr>
                <a:srgbClr val="000000"/>
              </a:buClr>
              <a:buSzPts val="5200"/>
              <a:buFont typeface="Arial"/>
              <a:buNone/>
              <a:defRPr b="0" i="0" sz="10400" u="none" cap="none" strike="noStrike">
                <a:solidFill>
                  <a:srgbClr val="000000"/>
                </a:solidFill>
                <a:latin typeface="Arial"/>
                <a:ea typeface="Arial"/>
                <a:cs typeface="Arial"/>
                <a:sym typeface="Arial"/>
              </a:defRPr>
            </a:lvl8pPr>
            <a:lvl9pPr lvl="8" marR="0" rtl="0" algn="ctr">
              <a:lnSpc>
                <a:spcPct val="100000"/>
              </a:lnSpc>
              <a:spcBef>
                <a:spcPts val="0"/>
              </a:spcBef>
              <a:spcAft>
                <a:spcPts val="0"/>
              </a:spcAft>
              <a:buClr>
                <a:srgbClr val="000000"/>
              </a:buClr>
              <a:buSzPts val="5200"/>
              <a:buFont typeface="Arial"/>
              <a:buNone/>
              <a:defRPr b="0" i="0" sz="10400" u="none" cap="none" strike="noStrike">
                <a:solidFill>
                  <a:srgbClr val="000000"/>
                </a:solidFill>
                <a:latin typeface="Arial"/>
                <a:ea typeface="Arial"/>
                <a:cs typeface="Arial"/>
                <a:sym typeface="Arial"/>
              </a:defRPr>
            </a:lvl9pPr>
          </a:lstStyle>
          <a:p/>
        </p:txBody>
      </p:sp>
      <p:sp>
        <p:nvSpPr>
          <p:cNvPr id="43" name="Google Shape;43;p18"/>
          <p:cNvSpPr txBox="1"/>
          <p:nvPr>
            <p:ph idx="1" type="body"/>
          </p:nvPr>
        </p:nvSpPr>
        <p:spPr>
          <a:xfrm>
            <a:off x="6617777" y="4664078"/>
            <a:ext cx="10832022" cy="428942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SzPts val="1400"/>
              <a:buNone/>
              <a:defRPr b="0" i="0" sz="2800" u="none" cap="none" strike="noStrike">
                <a:solidFill>
                  <a:srgbClr val="000000"/>
                </a:solidFill>
                <a:latin typeface="Tahoma"/>
                <a:ea typeface="Tahoma"/>
                <a:cs typeface="Tahoma"/>
                <a:sym typeface="Tahoma"/>
              </a:defRPr>
            </a:lvl1pPr>
            <a:lvl2pPr indent="-228600" lvl="1" marL="9144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9pPr>
          </a:lstStyle>
          <a:p/>
        </p:txBody>
      </p:sp>
      <p:sp>
        <p:nvSpPr>
          <p:cNvPr id="44" name="Google Shape;44;p18"/>
          <p:cNvSpPr txBox="1"/>
          <p:nvPr>
            <p:ph idx="2" type="body"/>
          </p:nvPr>
        </p:nvSpPr>
        <p:spPr>
          <a:xfrm>
            <a:off x="6616700" y="2555877"/>
            <a:ext cx="10833100" cy="190817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SzPts val="1400"/>
              <a:buNone/>
              <a:defRPr b="1" i="0" sz="5600" u="none" cap="none" strike="noStrike">
                <a:solidFill>
                  <a:schemeClr val="accent1"/>
                </a:solidFill>
                <a:latin typeface="Tahoma"/>
                <a:ea typeface="Tahoma"/>
                <a:cs typeface="Tahoma"/>
                <a:sym typeface="Tahoma"/>
              </a:defRPr>
            </a:lvl1pPr>
            <a:lvl2pPr indent="-228600" lvl="1" marL="914400" marR="0" rtl="0" algn="l">
              <a:lnSpc>
                <a:spcPct val="100000"/>
              </a:lnSpc>
              <a:spcBef>
                <a:spcPts val="0"/>
              </a:spcBef>
              <a:spcAft>
                <a:spcPts val="0"/>
              </a:spcAft>
              <a:buSzPts val="1400"/>
              <a:buNone/>
              <a:defRPr b="0" i="0" sz="72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72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72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72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9pPr>
          </a:lstStyle>
          <a:p/>
        </p:txBody>
      </p:sp>
      <p:sp>
        <p:nvSpPr>
          <p:cNvPr id="45" name="Google Shape;45;p18"/>
          <p:cNvSpPr txBox="1"/>
          <p:nvPr>
            <p:ph idx="12" type="sldNum"/>
          </p:nvPr>
        </p:nvSpPr>
        <p:spPr>
          <a:xfrm>
            <a:off x="13563600" y="9137751"/>
            <a:ext cx="4114800" cy="549274"/>
          </a:xfrm>
          <a:prstGeom prst="rect">
            <a:avLst/>
          </a:prstGeom>
          <a:noFill/>
          <a:ln>
            <a:noFill/>
          </a:ln>
        </p:spPr>
        <p:txBody>
          <a:bodyPr anchorCtr="0" anchor="ctr" bIns="45700" lIns="0" spcFirstLastPara="1" rIns="0"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
        <p:nvSpPr>
          <p:cNvPr id="46" name="Google Shape;46;p18"/>
          <p:cNvSpPr txBox="1"/>
          <p:nvPr/>
        </p:nvSpPr>
        <p:spPr>
          <a:xfrm>
            <a:off x="417613" y="9154121"/>
            <a:ext cx="326661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800" u="none" cap="none" strike="noStrike">
                <a:solidFill>
                  <a:schemeClr val="lt1"/>
                </a:solidFill>
                <a:latin typeface="Tahoma"/>
                <a:ea typeface="Tahoma"/>
                <a:cs typeface="Tahoma"/>
                <a:sym typeface="Tahoma"/>
              </a:rPr>
              <a:t>www.geothermal.org</a:t>
            </a:r>
            <a:endParaRPr b="0" i="0" sz="1800" u="none" cap="none" strike="noStrike">
              <a:solidFill>
                <a:schemeClr val="lt1"/>
              </a:solidFill>
              <a:latin typeface="Tahoma"/>
              <a:ea typeface="Tahoma"/>
              <a:cs typeface="Tahoma"/>
              <a:sym typeface="Tahoma"/>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p:cSld name="1_Title and body 7">
    <p:bg>
      <p:bgPr>
        <a:solidFill>
          <a:schemeClr val="accent3"/>
        </a:solidFill>
      </p:bgPr>
    </p:bg>
    <p:spTree>
      <p:nvGrpSpPr>
        <p:cNvPr id="47" name="Shape 47"/>
        <p:cNvGrpSpPr/>
        <p:nvPr/>
      </p:nvGrpSpPr>
      <p:grpSpPr>
        <a:xfrm>
          <a:off x="0" y="0"/>
          <a:ext cx="0" cy="0"/>
          <a:chOff x="0" y="0"/>
          <a:chExt cx="0" cy="0"/>
        </a:xfrm>
      </p:grpSpPr>
      <p:pic>
        <p:nvPicPr>
          <p:cNvPr descr="A black and white wifi symbol&#10;&#10;AI-generated content may be incorrect." id="48" name="Google Shape;48;p19"/>
          <p:cNvPicPr preferRelativeResize="0"/>
          <p:nvPr/>
        </p:nvPicPr>
        <p:blipFill rotWithShape="1">
          <a:blip r:embed="rId2">
            <a:alphaModFix amt="5000"/>
          </a:blip>
          <a:srcRect b="0" l="0" r="0" t="0"/>
          <a:stretch/>
        </p:blipFill>
        <p:spPr>
          <a:xfrm>
            <a:off x="12462356" y="2395870"/>
            <a:ext cx="10573856" cy="10287000"/>
          </a:xfrm>
          <a:prstGeom prst="rect">
            <a:avLst/>
          </a:prstGeom>
          <a:noFill/>
          <a:ln>
            <a:noFill/>
          </a:ln>
        </p:spPr>
      </p:pic>
      <p:sp>
        <p:nvSpPr>
          <p:cNvPr id="49" name="Google Shape;49;p19"/>
          <p:cNvSpPr txBox="1"/>
          <p:nvPr>
            <p:ph type="ctrTitle"/>
          </p:nvPr>
        </p:nvSpPr>
        <p:spPr>
          <a:xfrm>
            <a:off x="519867" y="2380892"/>
            <a:ext cx="17112526" cy="1158176"/>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rgbClr val="000000"/>
              </a:buClr>
              <a:buSzPts val="5200"/>
              <a:buFont typeface="Arial"/>
              <a:buNone/>
              <a:defRPr b="1" i="0" sz="6000" u="none" cap="none" strike="noStrike">
                <a:solidFill>
                  <a:schemeClr val="accent1"/>
                </a:solidFill>
                <a:latin typeface="Tahoma"/>
                <a:ea typeface="Tahoma"/>
                <a:cs typeface="Tahoma"/>
                <a:sym typeface="Tahoma"/>
              </a:defRPr>
            </a:lvl1pPr>
            <a:lvl2pPr lvl="1" marR="0" rtl="0" algn="ctr">
              <a:lnSpc>
                <a:spcPct val="100000"/>
              </a:lnSpc>
              <a:spcBef>
                <a:spcPts val="0"/>
              </a:spcBef>
              <a:spcAft>
                <a:spcPts val="0"/>
              </a:spcAft>
              <a:buClr>
                <a:srgbClr val="000000"/>
              </a:buClr>
              <a:buSzPts val="5200"/>
              <a:buFont typeface="Arial"/>
              <a:buNone/>
              <a:defRPr b="0" i="0" sz="10400" u="none" cap="none" strike="noStrike">
                <a:solidFill>
                  <a:srgbClr val="000000"/>
                </a:solidFill>
                <a:latin typeface="Arial"/>
                <a:ea typeface="Arial"/>
                <a:cs typeface="Arial"/>
                <a:sym typeface="Arial"/>
              </a:defRPr>
            </a:lvl2pPr>
            <a:lvl3pPr lvl="2" marR="0" rtl="0" algn="ctr">
              <a:lnSpc>
                <a:spcPct val="100000"/>
              </a:lnSpc>
              <a:spcBef>
                <a:spcPts val="0"/>
              </a:spcBef>
              <a:spcAft>
                <a:spcPts val="0"/>
              </a:spcAft>
              <a:buClr>
                <a:srgbClr val="000000"/>
              </a:buClr>
              <a:buSzPts val="5200"/>
              <a:buFont typeface="Arial"/>
              <a:buNone/>
              <a:defRPr b="0" i="0" sz="10400" u="none" cap="none" strike="noStrike">
                <a:solidFill>
                  <a:srgbClr val="000000"/>
                </a:solidFill>
                <a:latin typeface="Arial"/>
                <a:ea typeface="Arial"/>
                <a:cs typeface="Arial"/>
                <a:sym typeface="Arial"/>
              </a:defRPr>
            </a:lvl3pPr>
            <a:lvl4pPr lvl="3" marR="0" rtl="0" algn="ctr">
              <a:lnSpc>
                <a:spcPct val="100000"/>
              </a:lnSpc>
              <a:spcBef>
                <a:spcPts val="0"/>
              </a:spcBef>
              <a:spcAft>
                <a:spcPts val="0"/>
              </a:spcAft>
              <a:buClr>
                <a:srgbClr val="000000"/>
              </a:buClr>
              <a:buSzPts val="5200"/>
              <a:buFont typeface="Arial"/>
              <a:buNone/>
              <a:defRPr b="0" i="0" sz="10400" u="none" cap="none" strike="noStrike">
                <a:solidFill>
                  <a:srgbClr val="000000"/>
                </a:solidFill>
                <a:latin typeface="Arial"/>
                <a:ea typeface="Arial"/>
                <a:cs typeface="Arial"/>
                <a:sym typeface="Arial"/>
              </a:defRPr>
            </a:lvl4pPr>
            <a:lvl5pPr lvl="4" marR="0" rtl="0" algn="ctr">
              <a:lnSpc>
                <a:spcPct val="100000"/>
              </a:lnSpc>
              <a:spcBef>
                <a:spcPts val="0"/>
              </a:spcBef>
              <a:spcAft>
                <a:spcPts val="0"/>
              </a:spcAft>
              <a:buClr>
                <a:srgbClr val="000000"/>
              </a:buClr>
              <a:buSzPts val="5200"/>
              <a:buFont typeface="Arial"/>
              <a:buNone/>
              <a:defRPr b="0" i="0" sz="10400" u="none" cap="none" strike="noStrike">
                <a:solidFill>
                  <a:srgbClr val="000000"/>
                </a:solidFill>
                <a:latin typeface="Arial"/>
                <a:ea typeface="Arial"/>
                <a:cs typeface="Arial"/>
                <a:sym typeface="Arial"/>
              </a:defRPr>
            </a:lvl5pPr>
            <a:lvl6pPr lvl="5" marR="0" rtl="0" algn="ctr">
              <a:lnSpc>
                <a:spcPct val="100000"/>
              </a:lnSpc>
              <a:spcBef>
                <a:spcPts val="0"/>
              </a:spcBef>
              <a:spcAft>
                <a:spcPts val="0"/>
              </a:spcAft>
              <a:buClr>
                <a:srgbClr val="000000"/>
              </a:buClr>
              <a:buSzPts val="5200"/>
              <a:buFont typeface="Arial"/>
              <a:buNone/>
              <a:defRPr b="0" i="0" sz="10400" u="none" cap="none" strike="noStrike">
                <a:solidFill>
                  <a:srgbClr val="000000"/>
                </a:solidFill>
                <a:latin typeface="Arial"/>
                <a:ea typeface="Arial"/>
                <a:cs typeface="Arial"/>
                <a:sym typeface="Arial"/>
              </a:defRPr>
            </a:lvl6pPr>
            <a:lvl7pPr lvl="6" marR="0" rtl="0" algn="ctr">
              <a:lnSpc>
                <a:spcPct val="100000"/>
              </a:lnSpc>
              <a:spcBef>
                <a:spcPts val="0"/>
              </a:spcBef>
              <a:spcAft>
                <a:spcPts val="0"/>
              </a:spcAft>
              <a:buClr>
                <a:srgbClr val="000000"/>
              </a:buClr>
              <a:buSzPts val="5200"/>
              <a:buFont typeface="Arial"/>
              <a:buNone/>
              <a:defRPr b="0" i="0" sz="10400" u="none" cap="none" strike="noStrike">
                <a:solidFill>
                  <a:srgbClr val="000000"/>
                </a:solidFill>
                <a:latin typeface="Arial"/>
                <a:ea typeface="Arial"/>
                <a:cs typeface="Arial"/>
                <a:sym typeface="Arial"/>
              </a:defRPr>
            </a:lvl7pPr>
            <a:lvl8pPr lvl="7" marR="0" rtl="0" algn="ctr">
              <a:lnSpc>
                <a:spcPct val="100000"/>
              </a:lnSpc>
              <a:spcBef>
                <a:spcPts val="0"/>
              </a:spcBef>
              <a:spcAft>
                <a:spcPts val="0"/>
              </a:spcAft>
              <a:buClr>
                <a:srgbClr val="000000"/>
              </a:buClr>
              <a:buSzPts val="5200"/>
              <a:buFont typeface="Arial"/>
              <a:buNone/>
              <a:defRPr b="0" i="0" sz="10400" u="none" cap="none" strike="noStrike">
                <a:solidFill>
                  <a:srgbClr val="000000"/>
                </a:solidFill>
                <a:latin typeface="Arial"/>
                <a:ea typeface="Arial"/>
                <a:cs typeface="Arial"/>
                <a:sym typeface="Arial"/>
              </a:defRPr>
            </a:lvl8pPr>
            <a:lvl9pPr lvl="8" marR="0" rtl="0" algn="ctr">
              <a:lnSpc>
                <a:spcPct val="100000"/>
              </a:lnSpc>
              <a:spcBef>
                <a:spcPts val="0"/>
              </a:spcBef>
              <a:spcAft>
                <a:spcPts val="0"/>
              </a:spcAft>
              <a:buClr>
                <a:srgbClr val="000000"/>
              </a:buClr>
              <a:buSzPts val="5200"/>
              <a:buFont typeface="Arial"/>
              <a:buNone/>
              <a:defRPr b="0" i="0" sz="10400" u="none" cap="none" strike="noStrike">
                <a:solidFill>
                  <a:srgbClr val="000000"/>
                </a:solidFill>
                <a:latin typeface="Arial"/>
                <a:ea typeface="Arial"/>
                <a:cs typeface="Arial"/>
                <a:sym typeface="Arial"/>
              </a:defRPr>
            </a:lvl9pPr>
          </a:lstStyle>
          <a:p/>
        </p:txBody>
      </p:sp>
      <p:sp>
        <p:nvSpPr>
          <p:cNvPr id="50" name="Google Shape;50;p19"/>
          <p:cNvSpPr txBox="1"/>
          <p:nvPr>
            <p:ph idx="1" type="body"/>
          </p:nvPr>
        </p:nvSpPr>
        <p:spPr>
          <a:xfrm>
            <a:off x="530110" y="4570346"/>
            <a:ext cx="5362692" cy="414428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SzPts val="1400"/>
              <a:buNone/>
              <a:defRPr b="0" i="0" sz="3200" u="none" cap="none" strike="noStrike">
                <a:solidFill>
                  <a:schemeClr val="accent4"/>
                </a:solidFill>
                <a:latin typeface="Tahoma"/>
                <a:ea typeface="Tahoma"/>
                <a:cs typeface="Tahoma"/>
                <a:sym typeface="Tahoma"/>
              </a:defRPr>
            </a:lvl1pPr>
            <a:lvl2pPr indent="-228600" lvl="1" marL="914400" marR="0" rtl="0" algn="l">
              <a:lnSpc>
                <a:spcPct val="100000"/>
              </a:lnSpc>
              <a:spcBef>
                <a:spcPts val="0"/>
              </a:spcBef>
              <a:spcAft>
                <a:spcPts val="0"/>
              </a:spcAft>
              <a:buSzPts val="1400"/>
              <a:buNone/>
              <a:defRPr b="0" i="0" sz="2200" u="none" cap="none" strike="noStrike">
                <a:solidFill>
                  <a:schemeClr val="accent3"/>
                </a:solidFill>
                <a:latin typeface="Tahoma"/>
                <a:ea typeface="Tahoma"/>
                <a:cs typeface="Tahoma"/>
                <a:sym typeface="Tahoma"/>
              </a:defRPr>
            </a:lvl2pPr>
            <a:lvl3pPr indent="-228600" lvl="2" marL="1371600" marR="0" rtl="0" algn="l">
              <a:lnSpc>
                <a:spcPct val="100000"/>
              </a:lnSpc>
              <a:spcBef>
                <a:spcPts val="0"/>
              </a:spcBef>
              <a:spcAft>
                <a:spcPts val="0"/>
              </a:spcAft>
              <a:buSzPts val="1400"/>
              <a:buNone/>
              <a:defRPr b="0" i="0" sz="2200" u="none" cap="none" strike="noStrike">
                <a:solidFill>
                  <a:schemeClr val="accent3"/>
                </a:solidFill>
                <a:latin typeface="Tahoma"/>
                <a:ea typeface="Tahoma"/>
                <a:cs typeface="Tahoma"/>
                <a:sym typeface="Tahoma"/>
              </a:defRPr>
            </a:lvl3pPr>
            <a:lvl4pPr indent="-228600" lvl="3" marL="1828800" marR="0" rtl="0" algn="l">
              <a:lnSpc>
                <a:spcPct val="100000"/>
              </a:lnSpc>
              <a:spcBef>
                <a:spcPts val="0"/>
              </a:spcBef>
              <a:spcAft>
                <a:spcPts val="0"/>
              </a:spcAft>
              <a:buSzPts val="1400"/>
              <a:buNone/>
              <a:defRPr b="0" i="0" sz="2200" u="none" cap="none" strike="noStrike">
                <a:solidFill>
                  <a:schemeClr val="accent3"/>
                </a:solidFill>
                <a:latin typeface="Tahoma"/>
                <a:ea typeface="Tahoma"/>
                <a:cs typeface="Tahoma"/>
                <a:sym typeface="Tahoma"/>
              </a:defRPr>
            </a:lvl4pPr>
            <a:lvl5pPr indent="-228600" lvl="4" marL="2286000" marR="0" rtl="0" algn="l">
              <a:lnSpc>
                <a:spcPct val="100000"/>
              </a:lnSpc>
              <a:spcBef>
                <a:spcPts val="0"/>
              </a:spcBef>
              <a:spcAft>
                <a:spcPts val="0"/>
              </a:spcAft>
              <a:buSzPts val="1400"/>
              <a:buNone/>
              <a:defRPr b="0" i="0" sz="2200" u="none" cap="none" strike="noStrike">
                <a:solidFill>
                  <a:schemeClr val="accent3"/>
                </a:solidFill>
                <a:latin typeface="Tahoma"/>
                <a:ea typeface="Tahoma"/>
                <a:cs typeface="Tahoma"/>
                <a:sym typeface="Tahoma"/>
              </a:defRPr>
            </a:lvl5pPr>
            <a:lvl6pPr indent="-228600" lvl="5" marL="27432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9pPr>
          </a:lstStyle>
          <a:p/>
        </p:txBody>
      </p:sp>
      <p:sp>
        <p:nvSpPr>
          <p:cNvPr id="51" name="Google Shape;51;p19"/>
          <p:cNvSpPr txBox="1"/>
          <p:nvPr>
            <p:ph idx="2" type="body"/>
          </p:nvPr>
        </p:nvSpPr>
        <p:spPr>
          <a:xfrm>
            <a:off x="519145" y="3803718"/>
            <a:ext cx="5339790" cy="47466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SzPts val="1400"/>
              <a:buNone/>
              <a:defRPr b="1" i="0" sz="3200" u="none" cap="none" strike="noStrike">
                <a:solidFill>
                  <a:schemeClr val="accent2"/>
                </a:solidFill>
                <a:latin typeface="Tahoma"/>
                <a:ea typeface="Tahoma"/>
                <a:cs typeface="Tahoma"/>
                <a:sym typeface="Tahoma"/>
              </a:defRPr>
            </a:lvl1pPr>
            <a:lvl2pPr indent="-228600" lvl="1" marL="914400" marR="0" rtl="0" algn="l">
              <a:lnSpc>
                <a:spcPct val="100000"/>
              </a:lnSpc>
              <a:spcBef>
                <a:spcPts val="0"/>
              </a:spcBef>
              <a:spcAft>
                <a:spcPts val="0"/>
              </a:spcAft>
              <a:buSzPts val="1400"/>
              <a:buNone/>
              <a:defRPr b="0" i="0" sz="2200" u="none" cap="none" strike="noStrike">
                <a:solidFill>
                  <a:schemeClr val="accent3"/>
                </a:solidFill>
                <a:latin typeface="Tahoma"/>
                <a:ea typeface="Tahoma"/>
                <a:cs typeface="Tahoma"/>
                <a:sym typeface="Tahoma"/>
              </a:defRPr>
            </a:lvl2pPr>
            <a:lvl3pPr indent="-228600" lvl="2" marL="1371600" marR="0" rtl="0" algn="l">
              <a:lnSpc>
                <a:spcPct val="100000"/>
              </a:lnSpc>
              <a:spcBef>
                <a:spcPts val="0"/>
              </a:spcBef>
              <a:spcAft>
                <a:spcPts val="0"/>
              </a:spcAft>
              <a:buSzPts val="1400"/>
              <a:buNone/>
              <a:defRPr b="0" i="0" sz="2200" u="none" cap="none" strike="noStrike">
                <a:solidFill>
                  <a:schemeClr val="accent3"/>
                </a:solidFill>
                <a:latin typeface="Tahoma"/>
                <a:ea typeface="Tahoma"/>
                <a:cs typeface="Tahoma"/>
                <a:sym typeface="Tahoma"/>
              </a:defRPr>
            </a:lvl3pPr>
            <a:lvl4pPr indent="-228600" lvl="3" marL="1828800" marR="0" rtl="0" algn="l">
              <a:lnSpc>
                <a:spcPct val="100000"/>
              </a:lnSpc>
              <a:spcBef>
                <a:spcPts val="0"/>
              </a:spcBef>
              <a:spcAft>
                <a:spcPts val="0"/>
              </a:spcAft>
              <a:buSzPts val="1400"/>
              <a:buNone/>
              <a:defRPr b="0" i="0" sz="2200" u="none" cap="none" strike="noStrike">
                <a:solidFill>
                  <a:schemeClr val="accent3"/>
                </a:solidFill>
                <a:latin typeface="Tahoma"/>
                <a:ea typeface="Tahoma"/>
                <a:cs typeface="Tahoma"/>
                <a:sym typeface="Tahoma"/>
              </a:defRPr>
            </a:lvl4pPr>
            <a:lvl5pPr indent="-228600" lvl="4" marL="2286000" marR="0" rtl="0" algn="l">
              <a:lnSpc>
                <a:spcPct val="100000"/>
              </a:lnSpc>
              <a:spcBef>
                <a:spcPts val="0"/>
              </a:spcBef>
              <a:spcAft>
                <a:spcPts val="0"/>
              </a:spcAft>
              <a:buSzPts val="1400"/>
              <a:buNone/>
              <a:defRPr b="0" i="0" sz="2200" u="none" cap="none" strike="noStrike">
                <a:solidFill>
                  <a:schemeClr val="accent3"/>
                </a:solidFill>
                <a:latin typeface="Tahoma"/>
                <a:ea typeface="Tahoma"/>
                <a:cs typeface="Tahoma"/>
                <a:sym typeface="Tahoma"/>
              </a:defRPr>
            </a:lvl5pPr>
            <a:lvl6pPr indent="-228600" lvl="5" marL="27432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9pPr>
          </a:lstStyle>
          <a:p/>
        </p:txBody>
      </p:sp>
      <p:sp>
        <p:nvSpPr>
          <p:cNvPr id="52" name="Google Shape;52;p19"/>
          <p:cNvSpPr txBox="1"/>
          <p:nvPr>
            <p:ph idx="3" type="body"/>
          </p:nvPr>
        </p:nvSpPr>
        <p:spPr>
          <a:xfrm>
            <a:off x="6564166" y="4570347"/>
            <a:ext cx="5362692" cy="420789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SzPts val="1400"/>
              <a:buNone/>
              <a:defRPr b="0" i="0" sz="3200" u="none" cap="none" strike="noStrike">
                <a:solidFill>
                  <a:schemeClr val="accent4"/>
                </a:solidFill>
                <a:latin typeface="Tahoma"/>
                <a:ea typeface="Tahoma"/>
                <a:cs typeface="Tahoma"/>
                <a:sym typeface="Tahoma"/>
              </a:defRPr>
            </a:lvl1pPr>
            <a:lvl2pPr indent="-228600" lvl="1" marL="914400" marR="0" rtl="0" algn="l">
              <a:lnSpc>
                <a:spcPct val="100000"/>
              </a:lnSpc>
              <a:spcBef>
                <a:spcPts val="0"/>
              </a:spcBef>
              <a:spcAft>
                <a:spcPts val="0"/>
              </a:spcAft>
              <a:buSzPts val="1400"/>
              <a:buNone/>
              <a:defRPr b="0" i="0" sz="2200" u="none" cap="none" strike="noStrike">
                <a:solidFill>
                  <a:schemeClr val="accent3"/>
                </a:solidFill>
                <a:latin typeface="Tahoma"/>
                <a:ea typeface="Tahoma"/>
                <a:cs typeface="Tahoma"/>
                <a:sym typeface="Tahoma"/>
              </a:defRPr>
            </a:lvl2pPr>
            <a:lvl3pPr indent="-228600" lvl="2" marL="1371600" marR="0" rtl="0" algn="l">
              <a:lnSpc>
                <a:spcPct val="100000"/>
              </a:lnSpc>
              <a:spcBef>
                <a:spcPts val="0"/>
              </a:spcBef>
              <a:spcAft>
                <a:spcPts val="0"/>
              </a:spcAft>
              <a:buSzPts val="1400"/>
              <a:buNone/>
              <a:defRPr b="0" i="0" sz="2200" u="none" cap="none" strike="noStrike">
                <a:solidFill>
                  <a:schemeClr val="accent3"/>
                </a:solidFill>
                <a:latin typeface="Tahoma"/>
                <a:ea typeface="Tahoma"/>
                <a:cs typeface="Tahoma"/>
                <a:sym typeface="Tahoma"/>
              </a:defRPr>
            </a:lvl3pPr>
            <a:lvl4pPr indent="-228600" lvl="3" marL="1828800" marR="0" rtl="0" algn="l">
              <a:lnSpc>
                <a:spcPct val="100000"/>
              </a:lnSpc>
              <a:spcBef>
                <a:spcPts val="0"/>
              </a:spcBef>
              <a:spcAft>
                <a:spcPts val="0"/>
              </a:spcAft>
              <a:buSzPts val="1400"/>
              <a:buNone/>
              <a:defRPr b="0" i="0" sz="2200" u="none" cap="none" strike="noStrike">
                <a:solidFill>
                  <a:schemeClr val="accent3"/>
                </a:solidFill>
                <a:latin typeface="Tahoma"/>
                <a:ea typeface="Tahoma"/>
                <a:cs typeface="Tahoma"/>
                <a:sym typeface="Tahoma"/>
              </a:defRPr>
            </a:lvl4pPr>
            <a:lvl5pPr indent="-228600" lvl="4" marL="2286000" marR="0" rtl="0" algn="l">
              <a:lnSpc>
                <a:spcPct val="100000"/>
              </a:lnSpc>
              <a:spcBef>
                <a:spcPts val="0"/>
              </a:spcBef>
              <a:spcAft>
                <a:spcPts val="0"/>
              </a:spcAft>
              <a:buSzPts val="1400"/>
              <a:buNone/>
              <a:defRPr b="0" i="0" sz="2200" u="none" cap="none" strike="noStrike">
                <a:solidFill>
                  <a:schemeClr val="accent3"/>
                </a:solidFill>
                <a:latin typeface="Tahoma"/>
                <a:ea typeface="Tahoma"/>
                <a:cs typeface="Tahoma"/>
                <a:sym typeface="Tahoma"/>
              </a:defRPr>
            </a:lvl5pPr>
            <a:lvl6pPr indent="-228600" lvl="5" marL="27432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9pPr>
          </a:lstStyle>
          <a:p/>
        </p:txBody>
      </p:sp>
      <p:sp>
        <p:nvSpPr>
          <p:cNvPr id="53" name="Google Shape;53;p19"/>
          <p:cNvSpPr txBox="1"/>
          <p:nvPr>
            <p:ph idx="4" type="body"/>
          </p:nvPr>
        </p:nvSpPr>
        <p:spPr>
          <a:xfrm>
            <a:off x="6553201" y="3803718"/>
            <a:ext cx="5339790" cy="47466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SzPts val="1400"/>
              <a:buNone/>
              <a:defRPr b="1" i="0" sz="3200" u="none" cap="none" strike="noStrike">
                <a:solidFill>
                  <a:schemeClr val="accent2"/>
                </a:solidFill>
                <a:latin typeface="Tahoma"/>
                <a:ea typeface="Tahoma"/>
                <a:cs typeface="Tahoma"/>
                <a:sym typeface="Tahoma"/>
              </a:defRPr>
            </a:lvl1pPr>
            <a:lvl2pPr indent="-228600" lvl="1" marL="914400" marR="0" rtl="0" algn="l">
              <a:lnSpc>
                <a:spcPct val="100000"/>
              </a:lnSpc>
              <a:spcBef>
                <a:spcPts val="0"/>
              </a:spcBef>
              <a:spcAft>
                <a:spcPts val="0"/>
              </a:spcAft>
              <a:buSzPts val="1400"/>
              <a:buNone/>
              <a:defRPr b="0" i="0" sz="2200" u="none" cap="none" strike="noStrike">
                <a:solidFill>
                  <a:schemeClr val="accent3"/>
                </a:solidFill>
                <a:latin typeface="Tahoma"/>
                <a:ea typeface="Tahoma"/>
                <a:cs typeface="Tahoma"/>
                <a:sym typeface="Tahoma"/>
              </a:defRPr>
            </a:lvl2pPr>
            <a:lvl3pPr indent="-228600" lvl="2" marL="1371600" marR="0" rtl="0" algn="l">
              <a:lnSpc>
                <a:spcPct val="100000"/>
              </a:lnSpc>
              <a:spcBef>
                <a:spcPts val="0"/>
              </a:spcBef>
              <a:spcAft>
                <a:spcPts val="0"/>
              </a:spcAft>
              <a:buSzPts val="1400"/>
              <a:buNone/>
              <a:defRPr b="0" i="0" sz="2200" u="none" cap="none" strike="noStrike">
                <a:solidFill>
                  <a:schemeClr val="accent3"/>
                </a:solidFill>
                <a:latin typeface="Tahoma"/>
                <a:ea typeface="Tahoma"/>
                <a:cs typeface="Tahoma"/>
                <a:sym typeface="Tahoma"/>
              </a:defRPr>
            </a:lvl3pPr>
            <a:lvl4pPr indent="-228600" lvl="3" marL="1828800" marR="0" rtl="0" algn="l">
              <a:lnSpc>
                <a:spcPct val="100000"/>
              </a:lnSpc>
              <a:spcBef>
                <a:spcPts val="0"/>
              </a:spcBef>
              <a:spcAft>
                <a:spcPts val="0"/>
              </a:spcAft>
              <a:buSzPts val="1400"/>
              <a:buNone/>
              <a:defRPr b="0" i="0" sz="2200" u="none" cap="none" strike="noStrike">
                <a:solidFill>
                  <a:schemeClr val="accent3"/>
                </a:solidFill>
                <a:latin typeface="Tahoma"/>
                <a:ea typeface="Tahoma"/>
                <a:cs typeface="Tahoma"/>
                <a:sym typeface="Tahoma"/>
              </a:defRPr>
            </a:lvl4pPr>
            <a:lvl5pPr indent="-228600" lvl="4" marL="2286000" marR="0" rtl="0" algn="l">
              <a:lnSpc>
                <a:spcPct val="100000"/>
              </a:lnSpc>
              <a:spcBef>
                <a:spcPts val="0"/>
              </a:spcBef>
              <a:spcAft>
                <a:spcPts val="0"/>
              </a:spcAft>
              <a:buSzPts val="1400"/>
              <a:buNone/>
              <a:defRPr b="0" i="0" sz="2200" u="none" cap="none" strike="noStrike">
                <a:solidFill>
                  <a:schemeClr val="accent3"/>
                </a:solidFill>
                <a:latin typeface="Tahoma"/>
                <a:ea typeface="Tahoma"/>
                <a:cs typeface="Tahoma"/>
                <a:sym typeface="Tahoma"/>
              </a:defRPr>
            </a:lvl5pPr>
            <a:lvl6pPr indent="-228600" lvl="5" marL="27432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9pPr>
          </a:lstStyle>
          <a:p/>
        </p:txBody>
      </p:sp>
      <p:sp>
        <p:nvSpPr>
          <p:cNvPr id="54" name="Google Shape;54;p19"/>
          <p:cNvSpPr txBox="1"/>
          <p:nvPr>
            <p:ph idx="5" type="body"/>
          </p:nvPr>
        </p:nvSpPr>
        <p:spPr>
          <a:xfrm>
            <a:off x="12355366" y="4570346"/>
            <a:ext cx="5362692" cy="42397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SzPts val="1400"/>
              <a:buNone/>
              <a:defRPr b="0" i="0" sz="3200" u="none" cap="none" strike="noStrike">
                <a:solidFill>
                  <a:schemeClr val="accent4"/>
                </a:solidFill>
                <a:latin typeface="Tahoma"/>
                <a:ea typeface="Tahoma"/>
                <a:cs typeface="Tahoma"/>
                <a:sym typeface="Tahoma"/>
              </a:defRPr>
            </a:lvl1pPr>
            <a:lvl2pPr indent="-228600" lvl="1" marL="914400" marR="0" rtl="0" algn="l">
              <a:lnSpc>
                <a:spcPct val="100000"/>
              </a:lnSpc>
              <a:spcBef>
                <a:spcPts val="0"/>
              </a:spcBef>
              <a:spcAft>
                <a:spcPts val="0"/>
              </a:spcAft>
              <a:buSzPts val="1400"/>
              <a:buNone/>
              <a:defRPr b="0" i="0" sz="2200" u="none" cap="none" strike="noStrike">
                <a:solidFill>
                  <a:schemeClr val="accent3"/>
                </a:solidFill>
                <a:latin typeface="Tahoma"/>
                <a:ea typeface="Tahoma"/>
                <a:cs typeface="Tahoma"/>
                <a:sym typeface="Tahoma"/>
              </a:defRPr>
            </a:lvl2pPr>
            <a:lvl3pPr indent="-228600" lvl="2" marL="1371600" marR="0" rtl="0" algn="l">
              <a:lnSpc>
                <a:spcPct val="100000"/>
              </a:lnSpc>
              <a:spcBef>
                <a:spcPts val="0"/>
              </a:spcBef>
              <a:spcAft>
                <a:spcPts val="0"/>
              </a:spcAft>
              <a:buSzPts val="1400"/>
              <a:buNone/>
              <a:defRPr b="0" i="0" sz="2200" u="none" cap="none" strike="noStrike">
                <a:solidFill>
                  <a:schemeClr val="accent3"/>
                </a:solidFill>
                <a:latin typeface="Tahoma"/>
                <a:ea typeface="Tahoma"/>
                <a:cs typeface="Tahoma"/>
                <a:sym typeface="Tahoma"/>
              </a:defRPr>
            </a:lvl3pPr>
            <a:lvl4pPr indent="-228600" lvl="3" marL="1828800" marR="0" rtl="0" algn="l">
              <a:lnSpc>
                <a:spcPct val="100000"/>
              </a:lnSpc>
              <a:spcBef>
                <a:spcPts val="0"/>
              </a:spcBef>
              <a:spcAft>
                <a:spcPts val="0"/>
              </a:spcAft>
              <a:buSzPts val="1400"/>
              <a:buNone/>
              <a:defRPr b="0" i="0" sz="2200" u="none" cap="none" strike="noStrike">
                <a:solidFill>
                  <a:schemeClr val="accent3"/>
                </a:solidFill>
                <a:latin typeface="Tahoma"/>
                <a:ea typeface="Tahoma"/>
                <a:cs typeface="Tahoma"/>
                <a:sym typeface="Tahoma"/>
              </a:defRPr>
            </a:lvl4pPr>
            <a:lvl5pPr indent="-228600" lvl="4" marL="2286000" marR="0" rtl="0" algn="l">
              <a:lnSpc>
                <a:spcPct val="100000"/>
              </a:lnSpc>
              <a:spcBef>
                <a:spcPts val="0"/>
              </a:spcBef>
              <a:spcAft>
                <a:spcPts val="0"/>
              </a:spcAft>
              <a:buSzPts val="1400"/>
              <a:buNone/>
              <a:defRPr b="0" i="0" sz="2200" u="none" cap="none" strike="noStrike">
                <a:solidFill>
                  <a:schemeClr val="accent3"/>
                </a:solidFill>
                <a:latin typeface="Tahoma"/>
                <a:ea typeface="Tahoma"/>
                <a:cs typeface="Tahoma"/>
                <a:sym typeface="Tahoma"/>
              </a:defRPr>
            </a:lvl5pPr>
            <a:lvl6pPr indent="-228600" lvl="5" marL="27432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9pPr>
          </a:lstStyle>
          <a:p/>
        </p:txBody>
      </p:sp>
      <p:sp>
        <p:nvSpPr>
          <p:cNvPr id="55" name="Google Shape;55;p19"/>
          <p:cNvSpPr txBox="1"/>
          <p:nvPr>
            <p:ph idx="6" type="body"/>
          </p:nvPr>
        </p:nvSpPr>
        <p:spPr>
          <a:xfrm>
            <a:off x="12344401" y="3803718"/>
            <a:ext cx="5339790" cy="47466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SzPts val="1400"/>
              <a:buNone/>
              <a:defRPr b="1" i="0" sz="3200" u="none" cap="none" strike="noStrike">
                <a:solidFill>
                  <a:schemeClr val="accent2"/>
                </a:solidFill>
                <a:latin typeface="Tahoma"/>
                <a:ea typeface="Tahoma"/>
                <a:cs typeface="Tahoma"/>
                <a:sym typeface="Tahoma"/>
              </a:defRPr>
            </a:lvl1pPr>
            <a:lvl2pPr indent="-228600" lvl="1" marL="914400" marR="0" rtl="0" algn="l">
              <a:lnSpc>
                <a:spcPct val="100000"/>
              </a:lnSpc>
              <a:spcBef>
                <a:spcPts val="0"/>
              </a:spcBef>
              <a:spcAft>
                <a:spcPts val="0"/>
              </a:spcAft>
              <a:buSzPts val="1400"/>
              <a:buNone/>
              <a:defRPr b="0" i="0" sz="2200" u="none" cap="none" strike="noStrike">
                <a:solidFill>
                  <a:schemeClr val="accent3"/>
                </a:solidFill>
                <a:latin typeface="Tahoma"/>
                <a:ea typeface="Tahoma"/>
                <a:cs typeface="Tahoma"/>
                <a:sym typeface="Tahoma"/>
              </a:defRPr>
            </a:lvl2pPr>
            <a:lvl3pPr indent="-228600" lvl="2" marL="1371600" marR="0" rtl="0" algn="l">
              <a:lnSpc>
                <a:spcPct val="100000"/>
              </a:lnSpc>
              <a:spcBef>
                <a:spcPts val="0"/>
              </a:spcBef>
              <a:spcAft>
                <a:spcPts val="0"/>
              </a:spcAft>
              <a:buSzPts val="1400"/>
              <a:buNone/>
              <a:defRPr b="0" i="0" sz="2200" u="none" cap="none" strike="noStrike">
                <a:solidFill>
                  <a:schemeClr val="accent3"/>
                </a:solidFill>
                <a:latin typeface="Tahoma"/>
                <a:ea typeface="Tahoma"/>
                <a:cs typeface="Tahoma"/>
                <a:sym typeface="Tahoma"/>
              </a:defRPr>
            </a:lvl3pPr>
            <a:lvl4pPr indent="-228600" lvl="3" marL="1828800" marR="0" rtl="0" algn="l">
              <a:lnSpc>
                <a:spcPct val="100000"/>
              </a:lnSpc>
              <a:spcBef>
                <a:spcPts val="0"/>
              </a:spcBef>
              <a:spcAft>
                <a:spcPts val="0"/>
              </a:spcAft>
              <a:buSzPts val="1400"/>
              <a:buNone/>
              <a:defRPr b="0" i="0" sz="2200" u="none" cap="none" strike="noStrike">
                <a:solidFill>
                  <a:schemeClr val="accent3"/>
                </a:solidFill>
                <a:latin typeface="Tahoma"/>
                <a:ea typeface="Tahoma"/>
                <a:cs typeface="Tahoma"/>
                <a:sym typeface="Tahoma"/>
              </a:defRPr>
            </a:lvl4pPr>
            <a:lvl5pPr indent="-228600" lvl="4" marL="2286000" marR="0" rtl="0" algn="l">
              <a:lnSpc>
                <a:spcPct val="100000"/>
              </a:lnSpc>
              <a:spcBef>
                <a:spcPts val="0"/>
              </a:spcBef>
              <a:spcAft>
                <a:spcPts val="0"/>
              </a:spcAft>
              <a:buSzPts val="1400"/>
              <a:buNone/>
              <a:defRPr b="0" i="0" sz="2200" u="none" cap="none" strike="noStrike">
                <a:solidFill>
                  <a:schemeClr val="accent3"/>
                </a:solidFill>
                <a:latin typeface="Tahoma"/>
                <a:ea typeface="Tahoma"/>
                <a:cs typeface="Tahoma"/>
                <a:sym typeface="Tahoma"/>
              </a:defRPr>
            </a:lvl5pPr>
            <a:lvl6pPr indent="-228600" lvl="5" marL="27432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9pPr>
          </a:lstStyle>
          <a:p/>
        </p:txBody>
      </p:sp>
      <p:sp>
        <p:nvSpPr>
          <p:cNvPr id="56" name="Google Shape;56;p19"/>
          <p:cNvSpPr txBox="1"/>
          <p:nvPr>
            <p:ph idx="12" type="sldNum"/>
          </p:nvPr>
        </p:nvSpPr>
        <p:spPr>
          <a:xfrm>
            <a:off x="13563600" y="9137751"/>
            <a:ext cx="4114800" cy="549274"/>
          </a:xfrm>
          <a:prstGeom prst="rect">
            <a:avLst/>
          </a:prstGeom>
          <a:noFill/>
          <a:ln>
            <a:noFill/>
          </a:ln>
        </p:spPr>
        <p:txBody>
          <a:bodyPr anchorCtr="0" anchor="ctr" bIns="45700" lIns="0" spcFirstLastPara="1" rIns="0" wrap="square" tIns="45700">
            <a:noAutofit/>
          </a:bodyPr>
          <a:lstStyle>
            <a:lvl1pPr indent="0" lvl="0" marL="0" algn="r">
              <a:lnSpc>
                <a:spcPct val="100000"/>
              </a:lnSpc>
              <a:spcBef>
                <a:spcPts val="0"/>
              </a:spcBef>
              <a:spcAft>
                <a:spcPts val="0"/>
              </a:spcAft>
              <a:buNone/>
              <a:defRPr b="0" i="0" sz="1800" u="none" cap="none" strike="noStrike">
                <a:solidFill>
                  <a:schemeClr val="accent4"/>
                </a:solidFill>
                <a:latin typeface="Tahoma"/>
                <a:ea typeface="Tahoma"/>
                <a:cs typeface="Tahoma"/>
                <a:sym typeface="Tahoma"/>
              </a:defRPr>
            </a:lvl1pPr>
            <a:lvl2pPr indent="0" lvl="1" marL="0" algn="r">
              <a:lnSpc>
                <a:spcPct val="100000"/>
              </a:lnSpc>
              <a:spcBef>
                <a:spcPts val="0"/>
              </a:spcBef>
              <a:spcAft>
                <a:spcPts val="0"/>
              </a:spcAft>
              <a:buNone/>
              <a:defRPr b="0" i="0" sz="1800" u="none" cap="none" strike="noStrike">
                <a:solidFill>
                  <a:schemeClr val="accent4"/>
                </a:solidFill>
                <a:latin typeface="Tahoma"/>
                <a:ea typeface="Tahoma"/>
                <a:cs typeface="Tahoma"/>
                <a:sym typeface="Tahoma"/>
              </a:defRPr>
            </a:lvl2pPr>
            <a:lvl3pPr indent="0" lvl="2" marL="0" algn="r">
              <a:lnSpc>
                <a:spcPct val="100000"/>
              </a:lnSpc>
              <a:spcBef>
                <a:spcPts val="0"/>
              </a:spcBef>
              <a:spcAft>
                <a:spcPts val="0"/>
              </a:spcAft>
              <a:buNone/>
              <a:defRPr b="0" i="0" sz="1800" u="none" cap="none" strike="noStrike">
                <a:solidFill>
                  <a:schemeClr val="accent4"/>
                </a:solidFill>
                <a:latin typeface="Tahoma"/>
                <a:ea typeface="Tahoma"/>
                <a:cs typeface="Tahoma"/>
                <a:sym typeface="Tahoma"/>
              </a:defRPr>
            </a:lvl3pPr>
            <a:lvl4pPr indent="0" lvl="3" marL="0" algn="r">
              <a:lnSpc>
                <a:spcPct val="100000"/>
              </a:lnSpc>
              <a:spcBef>
                <a:spcPts val="0"/>
              </a:spcBef>
              <a:spcAft>
                <a:spcPts val="0"/>
              </a:spcAft>
              <a:buNone/>
              <a:defRPr b="0" i="0" sz="1800" u="none" cap="none" strike="noStrike">
                <a:solidFill>
                  <a:schemeClr val="accent4"/>
                </a:solidFill>
                <a:latin typeface="Tahoma"/>
                <a:ea typeface="Tahoma"/>
                <a:cs typeface="Tahoma"/>
                <a:sym typeface="Tahoma"/>
              </a:defRPr>
            </a:lvl4pPr>
            <a:lvl5pPr indent="0" lvl="4" marL="0" algn="r">
              <a:lnSpc>
                <a:spcPct val="100000"/>
              </a:lnSpc>
              <a:spcBef>
                <a:spcPts val="0"/>
              </a:spcBef>
              <a:spcAft>
                <a:spcPts val="0"/>
              </a:spcAft>
              <a:buNone/>
              <a:defRPr b="0" i="0" sz="1800" u="none" cap="none" strike="noStrike">
                <a:solidFill>
                  <a:schemeClr val="accent4"/>
                </a:solidFill>
                <a:latin typeface="Tahoma"/>
                <a:ea typeface="Tahoma"/>
                <a:cs typeface="Tahoma"/>
                <a:sym typeface="Tahoma"/>
              </a:defRPr>
            </a:lvl5pPr>
            <a:lvl6pPr indent="0" lvl="5" marL="0" algn="r">
              <a:lnSpc>
                <a:spcPct val="100000"/>
              </a:lnSpc>
              <a:spcBef>
                <a:spcPts val="0"/>
              </a:spcBef>
              <a:spcAft>
                <a:spcPts val="0"/>
              </a:spcAft>
              <a:buNone/>
              <a:defRPr b="0" i="0" sz="1800" u="none" cap="none" strike="noStrike">
                <a:solidFill>
                  <a:schemeClr val="accent4"/>
                </a:solidFill>
                <a:latin typeface="Tahoma"/>
                <a:ea typeface="Tahoma"/>
                <a:cs typeface="Tahoma"/>
                <a:sym typeface="Tahoma"/>
              </a:defRPr>
            </a:lvl6pPr>
            <a:lvl7pPr indent="0" lvl="6" marL="0" algn="r">
              <a:lnSpc>
                <a:spcPct val="100000"/>
              </a:lnSpc>
              <a:spcBef>
                <a:spcPts val="0"/>
              </a:spcBef>
              <a:spcAft>
                <a:spcPts val="0"/>
              </a:spcAft>
              <a:buNone/>
              <a:defRPr b="0" i="0" sz="1800" u="none" cap="none" strike="noStrike">
                <a:solidFill>
                  <a:schemeClr val="accent4"/>
                </a:solidFill>
                <a:latin typeface="Tahoma"/>
                <a:ea typeface="Tahoma"/>
                <a:cs typeface="Tahoma"/>
                <a:sym typeface="Tahoma"/>
              </a:defRPr>
            </a:lvl7pPr>
            <a:lvl8pPr indent="0" lvl="7" marL="0" algn="r">
              <a:lnSpc>
                <a:spcPct val="100000"/>
              </a:lnSpc>
              <a:spcBef>
                <a:spcPts val="0"/>
              </a:spcBef>
              <a:spcAft>
                <a:spcPts val="0"/>
              </a:spcAft>
              <a:buNone/>
              <a:defRPr b="0" i="0" sz="1800" u="none" cap="none" strike="noStrike">
                <a:solidFill>
                  <a:schemeClr val="accent4"/>
                </a:solidFill>
                <a:latin typeface="Tahoma"/>
                <a:ea typeface="Tahoma"/>
                <a:cs typeface="Tahoma"/>
                <a:sym typeface="Tahoma"/>
              </a:defRPr>
            </a:lvl8pPr>
            <a:lvl9pPr indent="0" lvl="8" marL="0" algn="r">
              <a:lnSpc>
                <a:spcPct val="100000"/>
              </a:lnSpc>
              <a:spcBef>
                <a:spcPts val="0"/>
              </a:spcBef>
              <a:spcAft>
                <a:spcPts val="0"/>
              </a:spcAft>
              <a:buNone/>
              <a:defRPr b="0" i="0" sz="1800" u="none" cap="none" strike="noStrike">
                <a:solidFill>
                  <a:schemeClr val="accent4"/>
                </a:solidFill>
                <a:latin typeface="Tahoma"/>
                <a:ea typeface="Tahoma"/>
                <a:cs typeface="Tahoma"/>
                <a:sym typeface="Tahoma"/>
              </a:defRPr>
            </a:lvl9pPr>
          </a:lstStyle>
          <a:p>
            <a:pPr indent="0" lvl="0" marL="0" rtl="0" algn="r">
              <a:spcBef>
                <a:spcPts val="0"/>
              </a:spcBef>
              <a:spcAft>
                <a:spcPts val="0"/>
              </a:spcAft>
              <a:buNone/>
            </a:pPr>
            <a:fld id="{00000000-1234-1234-1234-123412341234}" type="slidenum">
              <a:rPr lang="en-US"/>
              <a:t>‹#›</a:t>
            </a:fld>
            <a:endParaRPr/>
          </a:p>
        </p:txBody>
      </p:sp>
      <p:sp>
        <p:nvSpPr>
          <p:cNvPr id="57" name="Google Shape;57;p19"/>
          <p:cNvSpPr txBox="1"/>
          <p:nvPr/>
        </p:nvSpPr>
        <p:spPr>
          <a:xfrm>
            <a:off x="417613" y="9154121"/>
            <a:ext cx="326661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800" u="none" cap="none" strike="noStrike">
                <a:solidFill>
                  <a:schemeClr val="lt1"/>
                </a:solidFill>
                <a:latin typeface="Tahoma"/>
                <a:ea typeface="Tahoma"/>
                <a:cs typeface="Tahoma"/>
                <a:sym typeface="Tahoma"/>
              </a:rPr>
              <a:t>www.geothermal.org</a:t>
            </a:r>
            <a:endParaRPr b="0" i="0" sz="1800" u="none" cap="none" strike="noStrike">
              <a:solidFill>
                <a:schemeClr val="lt1"/>
              </a:solidFill>
              <a:latin typeface="Tahoma"/>
              <a:ea typeface="Tahoma"/>
              <a:cs typeface="Tahoma"/>
              <a:sym typeface="Tahoma"/>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p:cSld name="1_Title and body 8">
    <p:bg>
      <p:bgPr>
        <a:solidFill>
          <a:schemeClr val="accent3"/>
        </a:solidFill>
      </p:bgPr>
    </p:bg>
    <p:spTree>
      <p:nvGrpSpPr>
        <p:cNvPr id="58" name="Shape 58"/>
        <p:cNvGrpSpPr/>
        <p:nvPr/>
      </p:nvGrpSpPr>
      <p:grpSpPr>
        <a:xfrm>
          <a:off x="0" y="0"/>
          <a:ext cx="0" cy="0"/>
          <a:chOff x="0" y="0"/>
          <a:chExt cx="0" cy="0"/>
        </a:xfrm>
      </p:grpSpPr>
      <p:sp>
        <p:nvSpPr>
          <p:cNvPr id="59" name="Google Shape;59;p20"/>
          <p:cNvSpPr txBox="1"/>
          <p:nvPr>
            <p:ph type="ctrTitle"/>
          </p:nvPr>
        </p:nvSpPr>
        <p:spPr>
          <a:xfrm>
            <a:off x="519867" y="2380892"/>
            <a:ext cx="17112526" cy="1158176"/>
          </a:xfrm>
          <a:prstGeom prst="rect">
            <a:avLst/>
          </a:prstGeom>
          <a:noFill/>
          <a:ln>
            <a:noFill/>
          </a:ln>
        </p:spPr>
        <p:txBody>
          <a:bodyPr anchorCtr="0" anchor="ctr" bIns="91425" lIns="91425" spcFirstLastPara="1" rIns="91425" wrap="square" tIns="91425">
            <a:normAutofit/>
          </a:bodyPr>
          <a:lstStyle>
            <a:lvl1pPr lvl="0" marR="0" rtl="0" algn="l">
              <a:lnSpc>
                <a:spcPct val="100000"/>
              </a:lnSpc>
              <a:spcBef>
                <a:spcPts val="0"/>
              </a:spcBef>
              <a:spcAft>
                <a:spcPts val="0"/>
              </a:spcAft>
              <a:buClr>
                <a:srgbClr val="000000"/>
              </a:buClr>
              <a:buSzPts val="5200"/>
              <a:buFont typeface="Arial"/>
              <a:buNone/>
              <a:defRPr b="1" i="0" sz="5000" u="none" cap="none" strike="noStrike">
                <a:solidFill>
                  <a:schemeClr val="accent1"/>
                </a:solidFill>
                <a:latin typeface="Tahoma"/>
                <a:ea typeface="Tahoma"/>
                <a:cs typeface="Tahoma"/>
                <a:sym typeface="Tahoma"/>
              </a:defRPr>
            </a:lvl1pPr>
            <a:lvl2pPr lvl="1" marR="0" rtl="0" algn="ctr">
              <a:lnSpc>
                <a:spcPct val="100000"/>
              </a:lnSpc>
              <a:spcBef>
                <a:spcPts val="0"/>
              </a:spcBef>
              <a:spcAft>
                <a:spcPts val="0"/>
              </a:spcAft>
              <a:buClr>
                <a:srgbClr val="000000"/>
              </a:buClr>
              <a:buSzPts val="5200"/>
              <a:buFont typeface="Arial"/>
              <a:buNone/>
              <a:defRPr b="0" i="0" sz="10400" u="none" cap="none" strike="noStrike">
                <a:solidFill>
                  <a:srgbClr val="000000"/>
                </a:solidFill>
                <a:latin typeface="Arial"/>
                <a:ea typeface="Arial"/>
                <a:cs typeface="Arial"/>
                <a:sym typeface="Arial"/>
              </a:defRPr>
            </a:lvl2pPr>
            <a:lvl3pPr lvl="2" marR="0" rtl="0" algn="ctr">
              <a:lnSpc>
                <a:spcPct val="100000"/>
              </a:lnSpc>
              <a:spcBef>
                <a:spcPts val="0"/>
              </a:spcBef>
              <a:spcAft>
                <a:spcPts val="0"/>
              </a:spcAft>
              <a:buClr>
                <a:srgbClr val="000000"/>
              </a:buClr>
              <a:buSzPts val="5200"/>
              <a:buFont typeface="Arial"/>
              <a:buNone/>
              <a:defRPr b="0" i="0" sz="10400" u="none" cap="none" strike="noStrike">
                <a:solidFill>
                  <a:srgbClr val="000000"/>
                </a:solidFill>
                <a:latin typeface="Arial"/>
                <a:ea typeface="Arial"/>
                <a:cs typeface="Arial"/>
                <a:sym typeface="Arial"/>
              </a:defRPr>
            </a:lvl3pPr>
            <a:lvl4pPr lvl="3" marR="0" rtl="0" algn="ctr">
              <a:lnSpc>
                <a:spcPct val="100000"/>
              </a:lnSpc>
              <a:spcBef>
                <a:spcPts val="0"/>
              </a:spcBef>
              <a:spcAft>
                <a:spcPts val="0"/>
              </a:spcAft>
              <a:buClr>
                <a:srgbClr val="000000"/>
              </a:buClr>
              <a:buSzPts val="5200"/>
              <a:buFont typeface="Arial"/>
              <a:buNone/>
              <a:defRPr b="0" i="0" sz="10400" u="none" cap="none" strike="noStrike">
                <a:solidFill>
                  <a:srgbClr val="000000"/>
                </a:solidFill>
                <a:latin typeface="Arial"/>
                <a:ea typeface="Arial"/>
                <a:cs typeface="Arial"/>
                <a:sym typeface="Arial"/>
              </a:defRPr>
            </a:lvl4pPr>
            <a:lvl5pPr lvl="4" marR="0" rtl="0" algn="ctr">
              <a:lnSpc>
                <a:spcPct val="100000"/>
              </a:lnSpc>
              <a:spcBef>
                <a:spcPts val="0"/>
              </a:spcBef>
              <a:spcAft>
                <a:spcPts val="0"/>
              </a:spcAft>
              <a:buClr>
                <a:srgbClr val="000000"/>
              </a:buClr>
              <a:buSzPts val="5200"/>
              <a:buFont typeface="Arial"/>
              <a:buNone/>
              <a:defRPr b="0" i="0" sz="10400" u="none" cap="none" strike="noStrike">
                <a:solidFill>
                  <a:srgbClr val="000000"/>
                </a:solidFill>
                <a:latin typeface="Arial"/>
                <a:ea typeface="Arial"/>
                <a:cs typeface="Arial"/>
                <a:sym typeface="Arial"/>
              </a:defRPr>
            </a:lvl5pPr>
            <a:lvl6pPr lvl="5" marR="0" rtl="0" algn="ctr">
              <a:lnSpc>
                <a:spcPct val="100000"/>
              </a:lnSpc>
              <a:spcBef>
                <a:spcPts val="0"/>
              </a:spcBef>
              <a:spcAft>
                <a:spcPts val="0"/>
              </a:spcAft>
              <a:buClr>
                <a:srgbClr val="000000"/>
              </a:buClr>
              <a:buSzPts val="5200"/>
              <a:buFont typeface="Arial"/>
              <a:buNone/>
              <a:defRPr b="0" i="0" sz="10400" u="none" cap="none" strike="noStrike">
                <a:solidFill>
                  <a:srgbClr val="000000"/>
                </a:solidFill>
                <a:latin typeface="Arial"/>
                <a:ea typeface="Arial"/>
                <a:cs typeface="Arial"/>
                <a:sym typeface="Arial"/>
              </a:defRPr>
            </a:lvl6pPr>
            <a:lvl7pPr lvl="6" marR="0" rtl="0" algn="ctr">
              <a:lnSpc>
                <a:spcPct val="100000"/>
              </a:lnSpc>
              <a:spcBef>
                <a:spcPts val="0"/>
              </a:spcBef>
              <a:spcAft>
                <a:spcPts val="0"/>
              </a:spcAft>
              <a:buClr>
                <a:srgbClr val="000000"/>
              </a:buClr>
              <a:buSzPts val="5200"/>
              <a:buFont typeface="Arial"/>
              <a:buNone/>
              <a:defRPr b="0" i="0" sz="10400" u="none" cap="none" strike="noStrike">
                <a:solidFill>
                  <a:srgbClr val="000000"/>
                </a:solidFill>
                <a:latin typeface="Arial"/>
                <a:ea typeface="Arial"/>
                <a:cs typeface="Arial"/>
                <a:sym typeface="Arial"/>
              </a:defRPr>
            </a:lvl7pPr>
            <a:lvl8pPr lvl="7" marR="0" rtl="0" algn="ctr">
              <a:lnSpc>
                <a:spcPct val="100000"/>
              </a:lnSpc>
              <a:spcBef>
                <a:spcPts val="0"/>
              </a:spcBef>
              <a:spcAft>
                <a:spcPts val="0"/>
              </a:spcAft>
              <a:buClr>
                <a:srgbClr val="000000"/>
              </a:buClr>
              <a:buSzPts val="5200"/>
              <a:buFont typeface="Arial"/>
              <a:buNone/>
              <a:defRPr b="0" i="0" sz="10400" u="none" cap="none" strike="noStrike">
                <a:solidFill>
                  <a:srgbClr val="000000"/>
                </a:solidFill>
                <a:latin typeface="Arial"/>
                <a:ea typeface="Arial"/>
                <a:cs typeface="Arial"/>
                <a:sym typeface="Arial"/>
              </a:defRPr>
            </a:lvl8pPr>
            <a:lvl9pPr lvl="8" marR="0" rtl="0" algn="ctr">
              <a:lnSpc>
                <a:spcPct val="100000"/>
              </a:lnSpc>
              <a:spcBef>
                <a:spcPts val="0"/>
              </a:spcBef>
              <a:spcAft>
                <a:spcPts val="0"/>
              </a:spcAft>
              <a:buClr>
                <a:srgbClr val="000000"/>
              </a:buClr>
              <a:buSzPts val="5200"/>
              <a:buFont typeface="Arial"/>
              <a:buNone/>
              <a:defRPr b="0" i="0" sz="10400" u="none" cap="none" strike="noStrike">
                <a:solidFill>
                  <a:srgbClr val="000000"/>
                </a:solidFill>
                <a:latin typeface="Arial"/>
                <a:ea typeface="Arial"/>
                <a:cs typeface="Arial"/>
                <a:sym typeface="Arial"/>
              </a:defRPr>
            </a:lvl9pPr>
          </a:lstStyle>
          <a:p/>
        </p:txBody>
      </p:sp>
      <p:sp>
        <p:nvSpPr>
          <p:cNvPr id="60" name="Google Shape;60;p20"/>
          <p:cNvSpPr txBox="1"/>
          <p:nvPr>
            <p:ph idx="1" type="body"/>
          </p:nvPr>
        </p:nvSpPr>
        <p:spPr>
          <a:xfrm>
            <a:off x="519145" y="3803718"/>
            <a:ext cx="5339790" cy="47466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SzPts val="1400"/>
              <a:buNone/>
              <a:defRPr b="1" i="0" sz="3200" u="none" cap="none" strike="noStrike">
                <a:solidFill>
                  <a:schemeClr val="accent2"/>
                </a:solidFill>
                <a:latin typeface="Tahoma"/>
                <a:ea typeface="Tahoma"/>
                <a:cs typeface="Tahoma"/>
                <a:sym typeface="Tahoma"/>
              </a:defRPr>
            </a:lvl1pPr>
            <a:lvl2pPr indent="-228600" lvl="1" marL="914400" marR="0" rtl="0" algn="l">
              <a:lnSpc>
                <a:spcPct val="100000"/>
              </a:lnSpc>
              <a:spcBef>
                <a:spcPts val="0"/>
              </a:spcBef>
              <a:spcAft>
                <a:spcPts val="0"/>
              </a:spcAft>
              <a:buSzPts val="1400"/>
              <a:buNone/>
              <a:defRPr b="0" i="0" sz="2200" u="none" cap="none" strike="noStrike">
                <a:solidFill>
                  <a:schemeClr val="accent3"/>
                </a:solidFill>
                <a:latin typeface="Tahoma"/>
                <a:ea typeface="Tahoma"/>
                <a:cs typeface="Tahoma"/>
                <a:sym typeface="Tahoma"/>
              </a:defRPr>
            </a:lvl2pPr>
            <a:lvl3pPr indent="-228600" lvl="2" marL="1371600" marR="0" rtl="0" algn="l">
              <a:lnSpc>
                <a:spcPct val="100000"/>
              </a:lnSpc>
              <a:spcBef>
                <a:spcPts val="0"/>
              </a:spcBef>
              <a:spcAft>
                <a:spcPts val="0"/>
              </a:spcAft>
              <a:buSzPts val="1400"/>
              <a:buNone/>
              <a:defRPr b="0" i="0" sz="2200" u="none" cap="none" strike="noStrike">
                <a:solidFill>
                  <a:schemeClr val="accent3"/>
                </a:solidFill>
                <a:latin typeface="Tahoma"/>
                <a:ea typeface="Tahoma"/>
                <a:cs typeface="Tahoma"/>
                <a:sym typeface="Tahoma"/>
              </a:defRPr>
            </a:lvl3pPr>
            <a:lvl4pPr indent="-228600" lvl="3" marL="1828800" marR="0" rtl="0" algn="l">
              <a:lnSpc>
                <a:spcPct val="100000"/>
              </a:lnSpc>
              <a:spcBef>
                <a:spcPts val="0"/>
              </a:spcBef>
              <a:spcAft>
                <a:spcPts val="0"/>
              </a:spcAft>
              <a:buSzPts val="1400"/>
              <a:buNone/>
              <a:defRPr b="0" i="0" sz="2200" u="none" cap="none" strike="noStrike">
                <a:solidFill>
                  <a:schemeClr val="accent3"/>
                </a:solidFill>
                <a:latin typeface="Tahoma"/>
                <a:ea typeface="Tahoma"/>
                <a:cs typeface="Tahoma"/>
                <a:sym typeface="Tahoma"/>
              </a:defRPr>
            </a:lvl4pPr>
            <a:lvl5pPr indent="-228600" lvl="4" marL="2286000" marR="0" rtl="0" algn="l">
              <a:lnSpc>
                <a:spcPct val="100000"/>
              </a:lnSpc>
              <a:spcBef>
                <a:spcPts val="0"/>
              </a:spcBef>
              <a:spcAft>
                <a:spcPts val="0"/>
              </a:spcAft>
              <a:buSzPts val="1400"/>
              <a:buNone/>
              <a:defRPr b="0" i="0" sz="2200" u="none" cap="none" strike="noStrike">
                <a:solidFill>
                  <a:schemeClr val="accent3"/>
                </a:solidFill>
                <a:latin typeface="Tahoma"/>
                <a:ea typeface="Tahoma"/>
                <a:cs typeface="Tahoma"/>
                <a:sym typeface="Tahoma"/>
              </a:defRPr>
            </a:lvl5pPr>
            <a:lvl6pPr indent="-228600" lvl="5" marL="27432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9pPr>
          </a:lstStyle>
          <a:p/>
        </p:txBody>
      </p:sp>
      <p:sp>
        <p:nvSpPr>
          <p:cNvPr id="61" name="Google Shape;61;p20"/>
          <p:cNvSpPr txBox="1"/>
          <p:nvPr>
            <p:ph idx="2" type="body"/>
          </p:nvPr>
        </p:nvSpPr>
        <p:spPr>
          <a:xfrm>
            <a:off x="6553201" y="3803718"/>
            <a:ext cx="5339790" cy="47466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SzPts val="1400"/>
              <a:buNone/>
              <a:defRPr b="1" i="0" sz="3200" u="none" cap="none" strike="noStrike">
                <a:solidFill>
                  <a:schemeClr val="accent2"/>
                </a:solidFill>
                <a:latin typeface="Tahoma"/>
                <a:ea typeface="Tahoma"/>
                <a:cs typeface="Tahoma"/>
                <a:sym typeface="Tahoma"/>
              </a:defRPr>
            </a:lvl1pPr>
            <a:lvl2pPr indent="-228600" lvl="1" marL="914400" marR="0" rtl="0" algn="l">
              <a:lnSpc>
                <a:spcPct val="100000"/>
              </a:lnSpc>
              <a:spcBef>
                <a:spcPts val="0"/>
              </a:spcBef>
              <a:spcAft>
                <a:spcPts val="0"/>
              </a:spcAft>
              <a:buSzPts val="1400"/>
              <a:buNone/>
              <a:defRPr b="0" i="0" sz="2200" u="none" cap="none" strike="noStrike">
                <a:solidFill>
                  <a:schemeClr val="accent3"/>
                </a:solidFill>
                <a:latin typeface="Tahoma"/>
                <a:ea typeface="Tahoma"/>
                <a:cs typeface="Tahoma"/>
                <a:sym typeface="Tahoma"/>
              </a:defRPr>
            </a:lvl2pPr>
            <a:lvl3pPr indent="-228600" lvl="2" marL="1371600" marR="0" rtl="0" algn="l">
              <a:lnSpc>
                <a:spcPct val="100000"/>
              </a:lnSpc>
              <a:spcBef>
                <a:spcPts val="0"/>
              </a:spcBef>
              <a:spcAft>
                <a:spcPts val="0"/>
              </a:spcAft>
              <a:buSzPts val="1400"/>
              <a:buNone/>
              <a:defRPr b="0" i="0" sz="2200" u="none" cap="none" strike="noStrike">
                <a:solidFill>
                  <a:schemeClr val="accent3"/>
                </a:solidFill>
                <a:latin typeface="Tahoma"/>
                <a:ea typeface="Tahoma"/>
                <a:cs typeface="Tahoma"/>
                <a:sym typeface="Tahoma"/>
              </a:defRPr>
            </a:lvl3pPr>
            <a:lvl4pPr indent="-228600" lvl="3" marL="1828800" marR="0" rtl="0" algn="l">
              <a:lnSpc>
                <a:spcPct val="100000"/>
              </a:lnSpc>
              <a:spcBef>
                <a:spcPts val="0"/>
              </a:spcBef>
              <a:spcAft>
                <a:spcPts val="0"/>
              </a:spcAft>
              <a:buSzPts val="1400"/>
              <a:buNone/>
              <a:defRPr b="0" i="0" sz="2200" u="none" cap="none" strike="noStrike">
                <a:solidFill>
                  <a:schemeClr val="accent3"/>
                </a:solidFill>
                <a:latin typeface="Tahoma"/>
                <a:ea typeface="Tahoma"/>
                <a:cs typeface="Tahoma"/>
                <a:sym typeface="Tahoma"/>
              </a:defRPr>
            </a:lvl4pPr>
            <a:lvl5pPr indent="-228600" lvl="4" marL="2286000" marR="0" rtl="0" algn="l">
              <a:lnSpc>
                <a:spcPct val="100000"/>
              </a:lnSpc>
              <a:spcBef>
                <a:spcPts val="0"/>
              </a:spcBef>
              <a:spcAft>
                <a:spcPts val="0"/>
              </a:spcAft>
              <a:buSzPts val="1400"/>
              <a:buNone/>
              <a:defRPr b="0" i="0" sz="2200" u="none" cap="none" strike="noStrike">
                <a:solidFill>
                  <a:schemeClr val="accent3"/>
                </a:solidFill>
                <a:latin typeface="Tahoma"/>
                <a:ea typeface="Tahoma"/>
                <a:cs typeface="Tahoma"/>
                <a:sym typeface="Tahoma"/>
              </a:defRPr>
            </a:lvl5pPr>
            <a:lvl6pPr indent="-228600" lvl="5" marL="27432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9pPr>
          </a:lstStyle>
          <a:p/>
        </p:txBody>
      </p:sp>
      <p:sp>
        <p:nvSpPr>
          <p:cNvPr id="62" name="Google Shape;62;p20"/>
          <p:cNvSpPr txBox="1"/>
          <p:nvPr>
            <p:ph idx="3" type="body"/>
          </p:nvPr>
        </p:nvSpPr>
        <p:spPr>
          <a:xfrm>
            <a:off x="12344401" y="3803718"/>
            <a:ext cx="5339790" cy="47466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SzPts val="1400"/>
              <a:buNone/>
              <a:defRPr b="1" i="0" sz="3200" u="none" cap="none" strike="noStrike">
                <a:solidFill>
                  <a:schemeClr val="accent2"/>
                </a:solidFill>
                <a:latin typeface="Tahoma"/>
                <a:ea typeface="Tahoma"/>
                <a:cs typeface="Tahoma"/>
                <a:sym typeface="Tahoma"/>
              </a:defRPr>
            </a:lvl1pPr>
            <a:lvl2pPr indent="-228600" lvl="1" marL="914400" marR="0" rtl="0" algn="l">
              <a:lnSpc>
                <a:spcPct val="100000"/>
              </a:lnSpc>
              <a:spcBef>
                <a:spcPts val="0"/>
              </a:spcBef>
              <a:spcAft>
                <a:spcPts val="0"/>
              </a:spcAft>
              <a:buSzPts val="1400"/>
              <a:buNone/>
              <a:defRPr b="0" i="0" sz="2200" u="none" cap="none" strike="noStrike">
                <a:solidFill>
                  <a:schemeClr val="accent3"/>
                </a:solidFill>
                <a:latin typeface="Tahoma"/>
                <a:ea typeface="Tahoma"/>
                <a:cs typeface="Tahoma"/>
                <a:sym typeface="Tahoma"/>
              </a:defRPr>
            </a:lvl2pPr>
            <a:lvl3pPr indent="-228600" lvl="2" marL="1371600" marR="0" rtl="0" algn="l">
              <a:lnSpc>
                <a:spcPct val="100000"/>
              </a:lnSpc>
              <a:spcBef>
                <a:spcPts val="0"/>
              </a:spcBef>
              <a:spcAft>
                <a:spcPts val="0"/>
              </a:spcAft>
              <a:buSzPts val="1400"/>
              <a:buNone/>
              <a:defRPr b="0" i="0" sz="2200" u="none" cap="none" strike="noStrike">
                <a:solidFill>
                  <a:schemeClr val="accent3"/>
                </a:solidFill>
                <a:latin typeface="Tahoma"/>
                <a:ea typeface="Tahoma"/>
                <a:cs typeface="Tahoma"/>
                <a:sym typeface="Tahoma"/>
              </a:defRPr>
            </a:lvl3pPr>
            <a:lvl4pPr indent="-228600" lvl="3" marL="1828800" marR="0" rtl="0" algn="l">
              <a:lnSpc>
                <a:spcPct val="100000"/>
              </a:lnSpc>
              <a:spcBef>
                <a:spcPts val="0"/>
              </a:spcBef>
              <a:spcAft>
                <a:spcPts val="0"/>
              </a:spcAft>
              <a:buSzPts val="1400"/>
              <a:buNone/>
              <a:defRPr b="0" i="0" sz="2200" u="none" cap="none" strike="noStrike">
                <a:solidFill>
                  <a:schemeClr val="accent3"/>
                </a:solidFill>
                <a:latin typeface="Tahoma"/>
                <a:ea typeface="Tahoma"/>
                <a:cs typeface="Tahoma"/>
                <a:sym typeface="Tahoma"/>
              </a:defRPr>
            </a:lvl4pPr>
            <a:lvl5pPr indent="-228600" lvl="4" marL="2286000" marR="0" rtl="0" algn="l">
              <a:lnSpc>
                <a:spcPct val="100000"/>
              </a:lnSpc>
              <a:spcBef>
                <a:spcPts val="0"/>
              </a:spcBef>
              <a:spcAft>
                <a:spcPts val="0"/>
              </a:spcAft>
              <a:buSzPts val="1400"/>
              <a:buNone/>
              <a:defRPr b="0" i="0" sz="2200" u="none" cap="none" strike="noStrike">
                <a:solidFill>
                  <a:schemeClr val="accent3"/>
                </a:solidFill>
                <a:latin typeface="Tahoma"/>
                <a:ea typeface="Tahoma"/>
                <a:cs typeface="Tahoma"/>
                <a:sym typeface="Tahoma"/>
              </a:defRPr>
            </a:lvl5pPr>
            <a:lvl6pPr indent="-228600" lvl="5" marL="27432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9pPr>
          </a:lstStyle>
          <a:p/>
        </p:txBody>
      </p:sp>
      <p:sp>
        <p:nvSpPr>
          <p:cNvPr id="63" name="Google Shape;63;p20"/>
          <p:cNvSpPr/>
          <p:nvPr>
            <p:ph idx="4" type="chart"/>
          </p:nvPr>
        </p:nvSpPr>
        <p:spPr>
          <a:xfrm>
            <a:off x="476196" y="4514851"/>
            <a:ext cx="5422900" cy="4358806"/>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2800" u="none" cap="none" strike="noStrike">
                <a:solidFill>
                  <a:srgbClr val="000000"/>
                </a:solidFill>
                <a:latin typeface="Tahoma"/>
                <a:ea typeface="Tahoma"/>
                <a:cs typeface="Tahoma"/>
                <a:sym typeface="Tahoma"/>
              </a:defRPr>
            </a:lvl1pPr>
            <a:lvl2pPr lvl="1"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9pPr>
          </a:lstStyle>
          <a:p/>
        </p:txBody>
      </p:sp>
      <p:sp>
        <p:nvSpPr>
          <p:cNvPr id="64" name="Google Shape;64;p20"/>
          <p:cNvSpPr/>
          <p:nvPr>
            <p:ph idx="5" type="chart"/>
          </p:nvPr>
        </p:nvSpPr>
        <p:spPr>
          <a:xfrm>
            <a:off x="6457786" y="4530754"/>
            <a:ext cx="5422900" cy="4311096"/>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2800" u="none" cap="none" strike="noStrike">
                <a:solidFill>
                  <a:srgbClr val="000000"/>
                </a:solidFill>
                <a:latin typeface="Tahoma"/>
                <a:ea typeface="Tahoma"/>
                <a:cs typeface="Tahoma"/>
                <a:sym typeface="Tahoma"/>
              </a:defRPr>
            </a:lvl1pPr>
            <a:lvl2pPr lvl="1"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9pPr>
          </a:lstStyle>
          <a:p/>
        </p:txBody>
      </p:sp>
      <p:sp>
        <p:nvSpPr>
          <p:cNvPr id="65" name="Google Shape;65;p20"/>
          <p:cNvSpPr/>
          <p:nvPr>
            <p:ph idx="6" type="chart"/>
          </p:nvPr>
        </p:nvSpPr>
        <p:spPr>
          <a:xfrm>
            <a:off x="12344400" y="4514850"/>
            <a:ext cx="5422900" cy="4295196"/>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2800" u="none" cap="none" strike="noStrike">
                <a:solidFill>
                  <a:srgbClr val="000000"/>
                </a:solidFill>
                <a:latin typeface="Tahoma"/>
                <a:ea typeface="Tahoma"/>
                <a:cs typeface="Tahoma"/>
                <a:sym typeface="Tahoma"/>
              </a:defRPr>
            </a:lvl1pPr>
            <a:lvl2pPr lvl="1"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9pPr>
          </a:lstStyle>
          <a:p/>
        </p:txBody>
      </p:sp>
      <p:sp>
        <p:nvSpPr>
          <p:cNvPr id="66" name="Google Shape;66;p20"/>
          <p:cNvSpPr txBox="1"/>
          <p:nvPr>
            <p:ph idx="12" type="sldNum"/>
          </p:nvPr>
        </p:nvSpPr>
        <p:spPr>
          <a:xfrm>
            <a:off x="13563600" y="9137751"/>
            <a:ext cx="4114800" cy="549274"/>
          </a:xfrm>
          <a:prstGeom prst="rect">
            <a:avLst/>
          </a:prstGeom>
          <a:noFill/>
          <a:ln>
            <a:noFill/>
          </a:ln>
        </p:spPr>
        <p:txBody>
          <a:bodyPr anchorCtr="0" anchor="ctr" bIns="45700" lIns="0" spcFirstLastPara="1" rIns="0" wrap="square" tIns="45700">
            <a:noAutofit/>
          </a:bodyPr>
          <a:lstStyle>
            <a:lvl1pPr indent="0" lvl="0" marL="0" algn="r">
              <a:lnSpc>
                <a:spcPct val="100000"/>
              </a:lnSpc>
              <a:spcBef>
                <a:spcPts val="0"/>
              </a:spcBef>
              <a:spcAft>
                <a:spcPts val="0"/>
              </a:spcAft>
              <a:buNone/>
              <a:defRPr b="0" i="0" sz="1800" u="none" cap="none" strike="noStrike">
                <a:solidFill>
                  <a:schemeClr val="accent4"/>
                </a:solidFill>
                <a:latin typeface="Tahoma"/>
                <a:ea typeface="Tahoma"/>
                <a:cs typeface="Tahoma"/>
                <a:sym typeface="Tahoma"/>
              </a:defRPr>
            </a:lvl1pPr>
            <a:lvl2pPr indent="0" lvl="1" marL="0" algn="r">
              <a:lnSpc>
                <a:spcPct val="100000"/>
              </a:lnSpc>
              <a:spcBef>
                <a:spcPts val="0"/>
              </a:spcBef>
              <a:spcAft>
                <a:spcPts val="0"/>
              </a:spcAft>
              <a:buNone/>
              <a:defRPr b="0" i="0" sz="1800" u="none" cap="none" strike="noStrike">
                <a:solidFill>
                  <a:schemeClr val="accent4"/>
                </a:solidFill>
                <a:latin typeface="Tahoma"/>
                <a:ea typeface="Tahoma"/>
                <a:cs typeface="Tahoma"/>
                <a:sym typeface="Tahoma"/>
              </a:defRPr>
            </a:lvl2pPr>
            <a:lvl3pPr indent="0" lvl="2" marL="0" algn="r">
              <a:lnSpc>
                <a:spcPct val="100000"/>
              </a:lnSpc>
              <a:spcBef>
                <a:spcPts val="0"/>
              </a:spcBef>
              <a:spcAft>
                <a:spcPts val="0"/>
              </a:spcAft>
              <a:buNone/>
              <a:defRPr b="0" i="0" sz="1800" u="none" cap="none" strike="noStrike">
                <a:solidFill>
                  <a:schemeClr val="accent4"/>
                </a:solidFill>
                <a:latin typeface="Tahoma"/>
                <a:ea typeface="Tahoma"/>
                <a:cs typeface="Tahoma"/>
                <a:sym typeface="Tahoma"/>
              </a:defRPr>
            </a:lvl3pPr>
            <a:lvl4pPr indent="0" lvl="3" marL="0" algn="r">
              <a:lnSpc>
                <a:spcPct val="100000"/>
              </a:lnSpc>
              <a:spcBef>
                <a:spcPts val="0"/>
              </a:spcBef>
              <a:spcAft>
                <a:spcPts val="0"/>
              </a:spcAft>
              <a:buNone/>
              <a:defRPr b="0" i="0" sz="1800" u="none" cap="none" strike="noStrike">
                <a:solidFill>
                  <a:schemeClr val="accent4"/>
                </a:solidFill>
                <a:latin typeface="Tahoma"/>
                <a:ea typeface="Tahoma"/>
                <a:cs typeface="Tahoma"/>
                <a:sym typeface="Tahoma"/>
              </a:defRPr>
            </a:lvl4pPr>
            <a:lvl5pPr indent="0" lvl="4" marL="0" algn="r">
              <a:lnSpc>
                <a:spcPct val="100000"/>
              </a:lnSpc>
              <a:spcBef>
                <a:spcPts val="0"/>
              </a:spcBef>
              <a:spcAft>
                <a:spcPts val="0"/>
              </a:spcAft>
              <a:buNone/>
              <a:defRPr b="0" i="0" sz="1800" u="none" cap="none" strike="noStrike">
                <a:solidFill>
                  <a:schemeClr val="accent4"/>
                </a:solidFill>
                <a:latin typeface="Tahoma"/>
                <a:ea typeface="Tahoma"/>
                <a:cs typeface="Tahoma"/>
                <a:sym typeface="Tahoma"/>
              </a:defRPr>
            </a:lvl5pPr>
            <a:lvl6pPr indent="0" lvl="5" marL="0" algn="r">
              <a:lnSpc>
                <a:spcPct val="100000"/>
              </a:lnSpc>
              <a:spcBef>
                <a:spcPts val="0"/>
              </a:spcBef>
              <a:spcAft>
                <a:spcPts val="0"/>
              </a:spcAft>
              <a:buNone/>
              <a:defRPr b="0" i="0" sz="1800" u="none" cap="none" strike="noStrike">
                <a:solidFill>
                  <a:schemeClr val="accent4"/>
                </a:solidFill>
                <a:latin typeface="Tahoma"/>
                <a:ea typeface="Tahoma"/>
                <a:cs typeface="Tahoma"/>
                <a:sym typeface="Tahoma"/>
              </a:defRPr>
            </a:lvl6pPr>
            <a:lvl7pPr indent="0" lvl="6" marL="0" algn="r">
              <a:lnSpc>
                <a:spcPct val="100000"/>
              </a:lnSpc>
              <a:spcBef>
                <a:spcPts val="0"/>
              </a:spcBef>
              <a:spcAft>
                <a:spcPts val="0"/>
              </a:spcAft>
              <a:buNone/>
              <a:defRPr b="0" i="0" sz="1800" u="none" cap="none" strike="noStrike">
                <a:solidFill>
                  <a:schemeClr val="accent4"/>
                </a:solidFill>
                <a:latin typeface="Tahoma"/>
                <a:ea typeface="Tahoma"/>
                <a:cs typeface="Tahoma"/>
                <a:sym typeface="Tahoma"/>
              </a:defRPr>
            </a:lvl7pPr>
            <a:lvl8pPr indent="0" lvl="7" marL="0" algn="r">
              <a:lnSpc>
                <a:spcPct val="100000"/>
              </a:lnSpc>
              <a:spcBef>
                <a:spcPts val="0"/>
              </a:spcBef>
              <a:spcAft>
                <a:spcPts val="0"/>
              </a:spcAft>
              <a:buNone/>
              <a:defRPr b="0" i="0" sz="1800" u="none" cap="none" strike="noStrike">
                <a:solidFill>
                  <a:schemeClr val="accent4"/>
                </a:solidFill>
                <a:latin typeface="Tahoma"/>
                <a:ea typeface="Tahoma"/>
                <a:cs typeface="Tahoma"/>
                <a:sym typeface="Tahoma"/>
              </a:defRPr>
            </a:lvl8pPr>
            <a:lvl9pPr indent="0" lvl="8" marL="0" algn="r">
              <a:lnSpc>
                <a:spcPct val="100000"/>
              </a:lnSpc>
              <a:spcBef>
                <a:spcPts val="0"/>
              </a:spcBef>
              <a:spcAft>
                <a:spcPts val="0"/>
              </a:spcAft>
              <a:buNone/>
              <a:defRPr b="0" i="0" sz="1800" u="none" cap="none" strike="noStrike">
                <a:solidFill>
                  <a:schemeClr val="accent4"/>
                </a:solidFill>
                <a:latin typeface="Tahoma"/>
                <a:ea typeface="Tahoma"/>
                <a:cs typeface="Tahoma"/>
                <a:sym typeface="Tahom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p:cSld name="1_Title and body 9">
    <p:bg>
      <p:bgPr>
        <a:solidFill>
          <a:schemeClr val="accent3"/>
        </a:solidFill>
      </p:bgPr>
    </p:bg>
    <p:spTree>
      <p:nvGrpSpPr>
        <p:cNvPr id="67" name="Shape 67"/>
        <p:cNvGrpSpPr/>
        <p:nvPr/>
      </p:nvGrpSpPr>
      <p:grpSpPr>
        <a:xfrm>
          <a:off x="0" y="0"/>
          <a:ext cx="0" cy="0"/>
          <a:chOff x="0" y="0"/>
          <a:chExt cx="0" cy="0"/>
        </a:xfrm>
      </p:grpSpPr>
      <p:pic>
        <p:nvPicPr>
          <p:cNvPr descr="A black and white wifi symbol&#10;&#10;AI-generated content may be incorrect." id="68" name="Google Shape;68;p21"/>
          <p:cNvPicPr preferRelativeResize="0"/>
          <p:nvPr/>
        </p:nvPicPr>
        <p:blipFill rotWithShape="1">
          <a:blip r:embed="rId2">
            <a:alphaModFix amt="5000"/>
          </a:blip>
          <a:srcRect b="0" l="0" r="0" t="0"/>
          <a:stretch/>
        </p:blipFill>
        <p:spPr>
          <a:xfrm>
            <a:off x="8266176" y="501197"/>
            <a:ext cx="11819572" cy="11498922"/>
          </a:xfrm>
          <a:prstGeom prst="rect">
            <a:avLst/>
          </a:prstGeom>
          <a:noFill/>
          <a:ln>
            <a:noFill/>
          </a:ln>
        </p:spPr>
      </p:pic>
      <p:cxnSp>
        <p:nvCxnSpPr>
          <p:cNvPr id="69" name="Google Shape;69;p21"/>
          <p:cNvCxnSpPr>
            <a:stCxn id="70" idx="6"/>
            <a:endCxn id="71" idx="2"/>
          </p:cNvCxnSpPr>
          <p:nvPr/>
        </p:nvCxnSpPr>
        <p:spPr>
          <a:xfrm>
            <a:off x="1612756" y="6006698"/>
            <a:ext cx="15138600" cy="0"/>
          </a:xfrm>
          <a:prstGeom prst="straightConnector1">
            <a:avLst/>
          </a:prstGeom>
          <a:noFill/>
          <a:ln cap="flat" cmpd="sng" w="9525">
            <a:solidFill>
              <a:schemeClr val="accent1"/>
            </a:solidFill>
            <a:prstDash val="solid"/>
            <a:round/>
            <a:headEnd len="sm" w="sm" type="none"/>
            <a:tailEnd len="sm" w="sm" type="none"/>
          </a:ln>
        </p:spPr>
      </p:cxnSp>
      <p:sp>
        <p:nvSpPr>
          <p:cNvPr id="70" name="Google Shape;70;p21"/>
          <p:cNvSpPr/>
          <p:nvPr/>
        </p:nvSpPr>
        <p:spPr>
          <a:xfrm>
            <a:off x="1390120" y="5895380"/>
            <a:ext cx="222636" cy="222636"/>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5600" u="none" cap="none" strike="noStrike">
              <a:solidFill>
                <a:schemeClr val="lt1"/>
              </a:solidFill>
              <a:latin typeface="Arial"/>
              <a:ea typeface="Arial"/>
              <a:cs typeface="Arial"/>
              <a:sym typeface="Arial"/>
            </a:endParaRPr>
          </a:p>
        </p:txBody>
      </p:sp>
      <p:sp>
        <p:nvSpPr>
          <p:cNvPr id="71" name="Google Shape;71;p21"/>
          <p:cNvSpPr/>
          <p:nvPr/>
        </p:nvSpPr>
        <p:spPr>
          <a:xfrm>
            <a:off x="16751224" y="5895380"/>
            <a:ext cx="222636" cy="222636"/>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5600" u="none" cap="none" strike="noStrike">
              <a:solidFill>
                <a:schemeClr val="lt1"/>
              </a:solidFill>
              <a:latin typeface="Arial"/>
              <a:ea typeface="Arial"/>
              <a:cs typeface="Arial"/>
              <a:sym typeface="Arial"/>
            </a:endParaRPr>
          </a:p>
        </p:txBody>
      </p:sp>
      <p:sp>
        <p:nvSpPr>
          <p:cNvPr id="72" name="Google Shape;72;p21"/>
          <p:cNvSpPr/>
          <p:nvPr/>
        </p:nvSpPr>
        <p:spPr>
          <a:xfrm>
            <a:off x="8382000" y="5895380"/>
            <a:ext cx="222636" cy="222636"/>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5600" u="none" cap="none" strike="noStrike">
              <a:solidFill>
                <a:schemeClr val="lt1"/>
              </a:solidFill>
              <a:latin typeface="Arial"/>
              <a:ea typeface="Arial"/>
              <a:cs typeface="Arial"/>
              <a:sym typeface="Arial"/>
            </a:endParaRPr>
          </a:p>
        </p:txBody>
      </p:sp>
      <p:sp>
        <p:nvSpPr>
          <p:cNvPr id="73" name="Google Shape;73;p21"/>
          <p:cNvSpPr/>
          <p:nvPr/>
        </p:nvSpPr>
        <p:spPr>
          <a:xfrm>
            <a:off x="4267200" y="5895380"/>
            <a:ext cx="222636" cy="222636"/>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5600" u="none" cap="none" strike="noStrike">
              <a:solidFill>
                <a:schemeClr val="lt1"/>
              </a:solidFill>
              <a:latin typeface="Arial"/>
              <a:ea typeface="Arial"/>
              <a:cs typeface="Arial"/>
              <a:sym typeface="Arial"/>
            </a:endParaRPr>
          </a:p>
        </p:txBody>
      </p:sp>
      <p:sp>
        <p:nvSpPr>
          <p:cNvPr id="74" name="Google Shape;74;p21"/>
          <p:cNvSpPr/>
          <p:nvPr/>
        </p:nvSpPr>
        <p:spPr>
          <a:xfrm>
            <a:off x="12801600" y="5895380"/>
            <a:ext cx="222636" cy="222636"/>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5600" u="none" cap="none" strike="noStrike">
              <a:solidFill>
                <a:schemeClr val="lt1"/>
              </a:solidFill>
              <a:latin typeface="Arial"/>
              <a:ea typeface="Arial"/>
              <a:cs typeface="Arial"/>
              <a:sym typeface="Arial"/>
            </a:endParaRPr>
          </a:p>
        </p:txBody>
      </p:sp>
      <p:sp>
        <p:nvSpPr>
          <p:cNvPr id="75" name="Google Shape;75;p21"/>
          <p:cNvSpPr txBox="1"/>
          <p:nvPr>
            <p:ph idx="1" type="body"/>
          </p:nvPr>
        </p:nvSpPr>
        <p:spPr>
          <a:xfrm>
            <a:off x="656795" y="5176434"/>
            <a:ext cx="3667234" cy="608416"/>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SzPts val="1400"/>
              <a:buNone/>
              <a:defRPr b="1" i="0" sz="2800" u="none" cap="none" strike="noStrike">
                <a:solidFill>
                  <a:schemeClr val="accent1"/>
                </a:solidFill>
                <a:latin typeface="Red Hat Display Black"/>
                <a:ea typeface="Red Hat Display Black"/>
                <a:cs typeface="Red Hat Display Black"/>
                <a:sym typeface="Red Hat Display Black"/>
              </a:defRPr>
            </a:lvl1pPr>
            <a:lvl2pPr indent="-228600" lvl="1" marL="9144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9pPr>
          </a:lstStyle>
          <a:p/>
        </p:txBody>
      </p:sp>
      <p:sp>
        <p:nvSpPr>
          <p:cNvPr id="76" name="Google Shape;76;p21"/>
          <p:cNvSpPr txBox="1"/>
          <p:nvPr>
            <p:ph idx="2" type="body"/>
          </p:nvPr>
        </p:nvSpPr>
        <p:spPr>
          <a:xfrm>
            <a:off x="286247" y="2417734"/>
            <a:ext cx="4230094" cy="2650212"/>
          </a:xfrm>
          <a:prstGeom prst="rect">
            <a:avLst/>
          </a:prstGeom>
          <a:noFill/>
          <a:ln>
            <a:noFill/>
          </a:ln>
        </p:spPr>
        <p:txBody>
          <a:bodyPr anchorCtr="0" anchor="t" bIns="45700" lIns="91425" spcFirstLastPara="1" rIns="91425" wrap="square" tIns="45700">
            <a:normAutofit/>
          </a:bodyPr>
          <a:lstStyle>
            <a:lvl1pPr indent="-228600" lvl="0" marL="457200" marR="0" rtl="0" algn="ctr">
              <a:lnSpc>
                <a:spcPct val="100000"/>
              </a:lnSpc>
              <a:spcBef>
                <a:spcPts val="0"/>
              </a:spcBef>
              <a:spcAft>
                <a:spcPts val="0"/>
              </a:spcAft>
              <a:buClr>
                <a:srgbClr val="000000"/>
              </a:buClr>
              <a:buSzPts val="2600"/>
              <a:buFont typeface="Arial"/>
              <a:buNone/>
              <a:defRPr b="0" i="0" sz="2600" u="none" cap="none" strike="noStrike">
                <a:solidFill>
                  <a:srgbClr val="000000"/>
                </a:solidFill>
                <a:latin typeface="Tahoma"/>
                <a:ea typeface="Tahoma"/>
                <a:cs typeface="Tahoma"/>
                <a:sym typeface="Tahoma"/>
              </a:defRPr>
            </a:lvl1pPr>
            <a:lvl2pPr indent="-228600" lvl="1" marL="9144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9pPr>
          </a:lstStyle>
          <a:p/>
        </p:txBody>
      </p:sp>
      <p:sp>
        <p:nvSpPr>
          <p:cNvPr id="77" name="Google Shape;77;p21"/>
          <p:cNvSpPr txBox="1"/>
          <p:nvPr>
            <p:ph idx="3" type="body"/>
          </p:nvPr>
        </p:nvSpPr>
        <p:spPr>
          <a:xfrm>
            <a:off x="13865231" y="5176434"/>
            <a:ext cx="3667234" cy="608416"/>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SzPts val="1400"/>
              <a:buNone/>
              <a:defRPr b="1" i="0" sz="2800" u="none" cap="none" strike="noStrike">
                <a:solidFill>
                  <a:schemeClr val="accent1"/>
                </a:solidFill>
                <a:latin typeface="Red Hat Display Black"/>
                <a:ea typeface="Red Hat Display Black"/>
                <a:cs typeface="Red Hat Display Black"/>
                <a:sym typeface="Red Hat Display Black"/>
              </a:defRPr>
            </a:lvl1pPr>
            <a:lvl2pPr indent="-228600" lvl="1" marL="9144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9pPr>
          </a:lstStyle>
          <a:p/>
        </p:txBody>
      </p:sp>
      <p:sp>
        <p:nvSpPr>
          <p:cNvPr id="78" name="Google Shape;78;p21"/>
          <p:cNvSpPr txBox="1"/>
          <p:nvPr>
            <p:ph idx="4" type="body"/>
          </p:nvPr>
        </p:nvSpPr>
        <p:spPr>
          <a:xfrm>
            <a:off x="2687073" y="9258300"/>
            <a:ext cx="3667234" cy="608416"/>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SzPts val="1400"/>
              <a:buNone/>
              <a:defRPr b="1" i="0" sz="2800" u="none" cap="none" strike="noStrike">
                <a:solidFill>
                  <a:schemeClr val="accent1"/>
                </a:solidFill>
                <a:latin typeface="Red Hat Display Black"/>
                <a:ea typeface="Red Hat Display Black"/>
                <a:cs typeface="Red Hat Display Black"/>
                <a:sym typeface="Red Hat Display Black"/>
              </a:defRPr>
            </a:lvl1pPr>
            <a:lvl2pPr indent="-228600" lvl="1" marL="9144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9pPr>
          </a:lstStyle>
          <a:p/>
        </p:txBody>
      </p:sp>
      <p:sp>
        <p:nvSpPr>
          <p:cNvPr id="79" name="Google Shape;79;p21"/>
          <p:cNvSpPr txBox="1"/>
          <p:nvPr>
            <p:ph idx="5" type="body"/>
          </p:nvPr>
        </p:nvSpPr>
        <p:spPr>
          <a:xfrm>
            <a:off x="11277601" y="9258300"/>
            <a:ext cx="3667234" cy="608416"/>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SzPts val="1400"/>
              <a:buNone/>
              <a:defRPr b="1" i="0" sz="2800" u="none" cap="none" strike="noStrike">
                <a:solidFill>
                  <a:schemeClr val="accent1"/>
                </a:solidFill>
                <a:latin typeface="Red Hat Display Black"/>
                <a:ea typeface="Red Hat Display Black"/>
                <a:cs typeface="Red Hat Display Black"/>
                <a:sym typeface="Red Hat Display Black"/>
              </a:defRPr>
            </a:lvl1pPr>
            <a:lvl2pPr indent="-228600" lvl="1" marL="9144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9pPr>
          </a:lstStyle>
          <a:p/>
        </p:txBody>
      </p:sp>
      <p:sp>
        <p:nvSpPr>
          <p:cNvPr id="80" name="Google Shape;80;p21"/>
          <p:cNvSpPr txBox="1"/>
          <p:nvPr>
            <p:ph idx="6" type="body"/>
          </p:nvPr>
        </p:nvSpPr>
        <p:spPr>
          <a:xfrm>
            <a:off x="6702431" y="5176434"/>
            <a:ext cx="3667234" cy="608416"/>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SzPts val="1400"/>
              <a:buNone/>
              <a:defRPr b="1" i="0" sz="2800" u="none" cap="none" strike="noStrike">
                <a:solidFill>
                  <a:schemeClr val="accent1"/>
                </a:solidFill>
                <a:latin typeface="Red Hat Display Black"/>
                <a:ea typeface="Red Hat Display Black"/>
                <a:cs typeface="Red Hat Display Black"/>
                <a:sym typeface="Red Hat Display Black"/>
              </a:defRPr>
            </a:lvl1pPr>
            <a:lvl2pPr indent="-228600" lvl="1" marL="9144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9pPr>
          </a:lstStyle>
          <a:p/>
        </p:txBody>
      </p:sp>
      <p:sp>
        <p:nvSpPr>
          <p:cNvPr id="81" name="Google Shape;81;p21"/>
          <p:cNvSpPr txBox="1"/>
          <p:nvPr>
            <p:ph idx="7" type="body"/>
          </p:nvPr>
        </p:nvSpPr>
        <p:spPr>
          <a:xfrm>
            <a:off x="6400801" y="2417734"/>
            <a:ext cx="4230094" cy="2650212"/>
          </a:xfrm>
          <a:prstGeom prst="rect">
            <a:avLst/>
          </a:prstGeom>
          <a:noFill/>
          <a:ln>
            <a:noFill/>
          </a:ln>
        </p:spPr>
        <p:txBody>
          <a:bodyPr anchorCtr="0" anchor="t" bIns="45700" lIns="91425" spcFirstLastPara="1" rIns="91425" wrap="square" tIns="45700">
            <a:normAutofit/>
          </a:bodyPr>
          <a:lstStyle>
            <a:lvl1pPr indent="-228600" lvl="0" marL="457200" marR="0" rtl="0" algn="ctr">
              <a:lnSpc>
                <a:spcPct val="100000"/>
              </a:lnSpc>
              <a:spcBef>
                <a:spcPts val="0"/>
              </a:spcBef>
              <a:spcAft>
                <a:spcPts val="0"/>
              </a:spcAft>
              <a:buClr>
                <a:srgbClr val="000000"/>
              </a:buClr>
              <a:buSzPts val="2600"/>
              <a:buFont typeface="Arial"/>
              <a:buNone/>
              <a:defRPr b="0" i="0" sz="2600" u="none" cap="none" strike="noStrike">
                <a:solidFill>
                  <a:srgbClr val="000000"/>
                </a:solidFill>
                <a:latin typeface="Tahoma"/>
                <a:ea typeface="Tahoma"/>
                <a:cs typeface="Tahoma"/>
                <a:sym typeface="Tahoma"/>
              </a:defRPr>
            </a:lvl1pPr>
            <a:lvl2pPr indent="-228600" lvl="1" marL="9144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9pPr>
          </a:lstStyle>
          <a:p/>
        </p:txBody>
      </p:sp>
      <p:sp>
        <p:nvSpPr>
          <p:cNvPr id="82" name="Google Shape;82;p21"/>
          <p:cNvSpPr txBox="1"/>
          <p:nvPr>
            <p:ph idx="8" type="body"/>
          </p:nvPr>
        </p:nvSpPr>
        <p:spPr>
          <a:xfrm>
            <a:off x="13563601" y="2417734"/>
            <a:ext cx="4230094" cy="2650212"/>
          </a:xfrm>
          <a:prstGeom prst="rect">
            <a:avLst/>
          </a:prstGeom>
          <a:noFill/>
          <a:ln>
            <a:noFill/>
          </a:ln>
        </p:spPr>
        <p:txBody>
          <a:bodyPr anchorCtr="0" anchor="t" bIns="45700" lIns="91425" spcFirstLastPara="1" rIns="91425" wrap="square" tIns="45700">
            <a:normAutofit/>
          </a:bodyPr>
          <a:lstStyle>
            <a:lvl1pPr indent="-228600" lvl="0" marL="457200" marR="0" rtl="0" algn="ctr">
              <a:lnSpc>
                <a:spcPct val="100000"/>
              </a:lnSpc>
              <a:spcBef>
                <a:spcPts val="0"/>
              </a:spcBef>
              <a:spcAft>
                <a:spcPts val="0"/>
              </a:spcAft>
              <a:buClr>
                <a:srgbClr val="000000"/>
              </a:buClr>
              <a:buSzPts val="2600"/>
              <a:buFont typeface="Arial"/>
              <a:buNone/>
              <a:defRPr b="0" i="0" sz="2600" u="none" cap="none" strike="noStrike">
                <a:solidFill>
                  <a:srgbClr val="000000"/>
                </a:solidFill>
                <a:latin typeface="Tahoma"/>
                <a:ea typeface="Tahoma"/>
                <a:cs typeface="Tahoma"/>
                <a:sym typeface="Tahoma"/>
              </a:defRPr>
            </a:lvl1pPr>
            <a:lvl2pPr indent="-228600" lvl="1" marL="9144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9pPr>
          </a:lstStyle>
          <a:p/>
        </p:txBody>
      </p:sp>
      <p:sp>
        <p:nvSpPr>
          <p:cNvPr id="83" name="Google Shape;83;p21"/>
          <p:cNvSpPr txBox="1"/>
          <p:nvPr>
            <p:ph idx="9" type="body"/>
          </p:nvPr>
        </p:nvSpPr>
        <p:spPr>
          <a:xfrm>
            <a:off x="2449001" y="6515100"/>
            <a:ext cx="4230094" cy="2650212"/>
          </a:xfrm>
          <a:prstGeom prst="rect">
            <a:avLst/>
          </a:prstGeom>
          <a:noFill/>
          <a:ln>
            <a:noFill/>
          </a:ln>
        </p:spPr>
        <p:txBody>
          <a:bodyPr anchorCtr="0" anchor="t" bIns="45700" lIns="91425" spcFirstLastPara="1" rIns="91425" wrap="square" tIns="45700">
            <a:normAutofit/>
          </a:bodyPr>
          <a:lstStyle>
            <a:lvl1pPr indent="-228600" lvl="0" marL="457200" marR="0" rtl="0" algn="ctr">
              <a:lnSpc>
                <a:spcPct val="100000"/>
              </a:lnSpc>
              <a:spcBef>
                <a:spcPts val="0"/>
              </a:spcBef>
              <a:spcAft>
                <a:spcPts val="0"/>
              </a:spcAft>
              <a:buClr>
                <a:srgbClr val="000000"/>
              </a:buClr>
              <a:buSzPts val="2600"/>
              <a:buFont typeface="Arial"/>
              <a:buNone/>
              <a:defRPr b="0" i="0" sz="2600" u="none" cap="none" strike="noStrike">
                <a:solidFill>
                  <a:srgbClr val="000000"/>
                </a:solidFill>
                <a:latin typeface="Tahoma"/>
                <a:ea typeface="Tahoma"/>
                <a:cs typeface="Tahoma"/>
                <a:sym typeface="Tahoma"/>
              </a:defRPr>
            </a:lvl1pPr>
            <a:lvl2pPr indent="-228600" lvl="1" marL="9144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9pPr>
          </a:lstStyle>
          <a:p/>
        </p:txBody>
      </p:sp>
      <p:sp>
        <p:nvSpPr>
          <p:cNvPr id="84" name="Google Shape;84;p21"/>
          <p:cNvSpPr txBox="1"/>
          <p:nvPr>
            <p:ph idx="13" type="body"/>
          </p:nvPr>
        </p:nvSpPr>
        <p:spPr>
          <a:xfrm>
            <a:off x="10972801" y="6515100"/>
            <a:ext cx="4230094" cy="2650212"/>
          </a:xfrm>
          <a:prstGeom prst="rect">
            <a:avLst/>
          </a:prstGeom>
          <a:noFill/>
          <a:ln>
            <a:noFill/>
          </a:ln>
        </p:spPr>
        <p:txBody>
          <a:bodyPr anchorCtr="0" anchor="t" bIns="45700" lIns="91425" spcFirstLastPara="1" rIns="91425" wrap="square" tIns="45700">
            <a:normAutofit/>
          </a:bodyPr>
          <a:lstStyle>
            <a:lvl1pPr indent="-228600" lvl="0" marL="457200" marR="0" rtl="0" algn="ctr">
              <a:lnSpc>
                <a:spcPct val="100000"/>
              </a:lnSpc>
              <a:spcBef>
                <a:spcPts val="0"/>
              </a:spcBef>
              <a:spcAft>
                <a:spcPts val="0"/>
              </a:spcAft>
              <a:buClr>
                <a:srgbClr val="000000"/>
              </a:buClr>
              <a:buSzPts val="2600"/>
              <a:buFont typeface="Arial"/>
              <a:buNone/>
              <a:defRPr b="0" i="0" sz="2600" u="none" cap="none" strike="noStrike">
                <a:solidFill>
                  <a:srgbClr val="000000"/>
                </a:solidFill>
                <a:latin typeface="Tahoma"/>
                <a:ea typeface="Tahoma"/>
                <a:cs typeface="Tahoma"/>
                <a:sym typeface="Tahoma"/>
              </a:defRPr>
            </a:lvl1pPr>
            <a:lvl2pPr indent="-228600" lvl="1" marL="9144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2.jpg"/><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4" Type="http://schemas.openxmlformats.org/officeDocument/2006/relationships/theme" Target="../theme/theme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pic>
        <p:nvPicPr>
          <p:cNvPr descr="A white background with text and images&#10;&#10;AI-generated content may be incorrect." id="6" name="Google Shape;6;p12"/>
          <p:cNvPicPr preferRelativeResize="0"/>
          <p:nvPr/>
        </p:nvPicPr>
        <p:blipFill rotWithShape="1">
          <a:blip r:embed="rId1">
            <a:alphaModFix/>
          </a:blip>
          <a:srcRect b="0" l="0" r="0" t="0"/>
          <a:stretch/>
        </p:blipFill>
        <p:spPr>
          <a:xfrm>
            <a:off x="0" y="0"/>
            <a:ext cx="18288000" cy="10287000"/>
          </a:xfrm>
          <a:prstGeom prst="rect">
            <a:avLst/>
          </a:prstGeom>
          <a:noFill/>
          <a:ln>
            <a:noFill/>
          </a:ln>
        </p:spPr>
      </p:pic>
      <p:sp>
        <p:nvSpPr>
          <p:cNvPr id="7" name="Google Shape;7;p12"/>
          <p:cNvSpPr txBox="1"/>
          <p:nvPr>
            <p:ph idx="12" type="sldNum"/>
          </p:nvPr>
        </p:nvSpPr>
        <p:spPr>
          <a:xfrm>
            <a:off x="13563600" y="9137751"/>
            <a:ext cx="4114800" cy="549274"/>
          </a:xfrm>
          <a:prstGeom prst="rect">
            <a:avLst/>
          </a:prstGeom>
          <a:noFill/>
          <a:ln>
            <a:noFill/>
          </a:ln>
        </p:spPr>
        <p:txBody>
          <a:bodyPr anchorCtr="0" anchor="ctr" bIns="45700" lIns="0" spcFirstLastPara="1" rIns="0" wrap="square" tIns="45700">
            <a:noAutofit/>
          </a:bodyPr>
          <a:lstStyle>
            <a:lvl1pPr indent="0" lvl="0" marL="0" marR="0" rtl="0" algn="r">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1pPr>
            <a:lvl2pPr indent="0" lvl="1" marL="0" marR="0" rtl="0" algn="r">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2pPr>
            <a:lvl3pPr indent="0" lvl="2" marL="0" marR="0" rtl="0" algn="r">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3pPr>
            <a:lvl4pPr indent="0" lvl="3" marL="0" marR="0" rtl="0" algn="r">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4pPr>
            <a:lvl5pPr indent="0" lvl="4" marL="0" marR="0" rtl="0" algn="r">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5pPr>
            <a:lvl6pPr indent="0" lvl="5" marL="0" marR="0" rtl="0" algn="r">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6pPr>
            <a:lvl7pPr indent="0" lvl="6" marL="0" marR="0" rtl="0" algn="r">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7pPr>
            <a:lvl8pPr indent="0" lvl="7" marL="0" marR="0" rtl="0" algn="r">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8pPr>
            <a:lvl9pPr indent="0" lvl="8" marL="0" marR="0" rtl="0" algn="r">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9pPr>
          </a:lstStyle>
          <a:p>
            <a:pPr indent="0" lvl="0" marL="0" rtl="0" algn="r">
              <a:spcBef>
                <a:spcPts val="0"/>
              </a:spcBef>
              <a:spcAft>
                <a:spcPts val="0"/>
              </a:spcAft>
              <a:buNone/>
            </a:pPr>
            <a:fld id="{00000000-1234-1234-1234-123412341234}" type="slidenum">
              <a:rPr lang="en-US"/>
              <a:t>‹#›</a:t>
            </a:fld>
            <a:endParaRPr/>
          </a:p>
        </p:txBody>
      </p:sp>
      <p:pic>
        <p:nvPicPr>
          <p:cNvPr id="8" name="Google Shape;8;p12"/>
          <p:cNvPicPr preferRelativeResize="0"/>
          <p:nvPr/>
        </p:nvPicPr>
        <p:blipFill rotWithShape="1">
          <a:blip r:embed="rId2">
            <a:alphaModFix/>
          </a:blip>
          <a:srcRect b="0" l="0" r="0" t="0"/>
          <a:stretch/>
        </p:blipFill>
        <p:spPr>
          <a:xfrm>
            <a:off x="-393700" y="139700"/>
            <a:ext cx="2957689" cy="166370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432">
          <p15:clr>
            <a:srgbClr val="F26B43"/>
          </p15:clr>
        </p15:guide>
        <p15:guide id="2" orient="horz" pos="552">
          <p15:clr>
            <a:srgbClr val="F26B43"/>
          </p15:clr>
        </p15:guide>
        <p15:guide id="3" pos="11136">
          <p15:clr>
            <a:srgbClr val="F26B43"/>
          </p15:clr>
        </p15:guide>
        <p15:guide id="4" pos="5760">
          <p15:clr>
            <a:srgbClr val="F26B43"/>
          </p15:clr>
        </p15:guide>
        <p15:guide id="5" pos="7680">
          <p15:clr>
            <a:srgbClr val="F26B43"/>
          </p15:clr>
        </p15:guide>
        <p15:guide id="6"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1.xml"/><Relationship Id="rId3" Type="http://schemas.openxmlformats.org/officeDocument/2006/relationships/chart" Target="../charts/char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 Id="rId3" Type="http://schemas.openxmlformats.org/officeDocument/2006/relationships/chart" Target="../charts/chart1.xml"/><Relationship Id="rId4" Type="http://schemas.openxmlformats.org/officeDocument/2006/relationships/chart" Target="../charts/chart2.xml"/><Relationship Id="rId5" Type="http://schemas.openxmlformats.org/officeDocument/2006/relationships/chart" Target="../charts/chart3.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10"/>
          <p:cNvSpPr txBox="1"/>
          <p:nvPr>
            <p:ph idx="1" type="body"/>
          </p:nvPr>
        </p:nvSpPr>
        <p:spPr>
          <a:xfrm>
            <a:off x="656795" y="5176434"/>
            <a:ext cx="3667234" cy="608416"/>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None/>
            </a:pPr>
            <a:r>
              <a:rPr lang="en-US">
                <a:solidFill>
                  <a:schemeClr val="accent1"/>
                </a:solidFill>
              </a:rPr>
              <a:t>First Point Here</a:t>
            </a:r>
            <a:endParaRPr>
              <a:solidFill>
                <a:schemeClr val="accent1"/>
              </a:solidFill>
            </a:endParaRPr>
          </a:p>
        </p:txBody>
      </p:sp>
      <p:sp>
        <p:nvSpPr>
          <p:cNvPr id="175" name="Google Shape;175;p10"/>
          <p:cNvSpPr txBox="1"/>
          <p:nvPr>
            <p:ph idx="3" type="body"/>
          </p:nvPr>
        </p:nvSpPr>
        <p:spPr>
          <a:xfrm>
            <a:off x="13865231" y="5176434"/>
            <a:ext cx="3667234" cy="608416"/>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None/>
            </a:pPr>
            <a:r>
              <a:rPr lang="en-US">
                <a:solidFill>
                  <a:schemeClr val="accent1"/>
                </a:solidFill>
              </a:rPr>
              <a:t>Fifth Point Here</a:t>
            </a:r>
            <a:endParaRPr/>
          </a:p>
          <a:p>
            <a:pPr indent="0" lvl="0" marL="0" rtl="0" algn="ctr">
              <a:lnSpc>
                <a:spcPct val="100000"/>
              </a:lnSpc>
              <a:spcBef>
                <a:spcPts val="0"/>
              </a:spcBef>
              <a:spcAft>
                <a:spcPts val="0"/>
              </a:spcAft>
              <a:buNone/>
            </a:pPr>
            <a:r>
              <a:t/>
            </a:r>
            <a:endParaRPr>
              <a:solidFill>
                <a:schemeClr val="accent1"/>
              </a:solidFill>
            </a:endParaRPr>
          </a:p>
        </p:txBody>
      </p:sp>
      <p:sp>
        <p:nvSpPr>
          <p:cNvPr id="176" name="Google Shape;176;p10"/>
          <p:cNvSpPr txBox="1"/>
          <p:nvPr>
            <p:ph idx="4" type="body"/>
          </p:nvPr>
        </p:nvSpPr>
        <p:spPr>
          <a:xfrm>
            <a:off x="2687073" y="9258300"/>
            <a:ext cx="3667234" cy="608416"/>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None/>
            </a:pPr>
            <a:r>
              <a:rPr lang="en-US">
                <a:solidFill>
                  <a:schemeClr val="accent1"/>
                </a:solidFill>
              </a:rPr>
              <a:t>Second Point Here</a:t>
            </a:r>
            <a:endParaRPr>
              <a:solidFill>
                <a:schemeClr val="accent1"/>
              </a:solidFill>
            </a:endParaRPr>
          </a:p>
        </p:txBody>
      </p:sp>
      <p:sp>
        <p:nvSpPr>
          <p:cNvPr id="177" name="Google Shape;177;p10"/>
          <p:cNvSpPr txBox="1"/>
          <p:nvPr>
            <p:ph idx="5" type="body"/>
          </p:nvPr>
        </p:nvSpPr>
        <p:spPr>
          <a:xfrm>
            <a:off x="11277601" y="9258300"/>
            <a:ext cx="3667234" cy="608416"/>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None/>
            </a:pPr>
            <a:r>
              <a:rPr lang="en-US">
                <a:solidFill>
                  <a:schemeClr val="accent1"/>
                </a:solidFill>
              </a:rPr>
              <a:t>Fourth Point Here</a:t>
            </a:r>
            <a:endParaRPr/>
          </a:p>
          <a:p>
            <a:pPr indent="0" lvl="0" marL="0" rtl="0" algn="ctr">
              <a:lnSpc>
                <a:spcPct val="100000"/>
              </a:lnSpc>
              <a:spcBef>
                <a:spcPts val="0"/>
              </a:spcBef>
              <a:spcAft>
                <a:spcPts val="0"/>
              </a:spcAft>
              <a:buNone/>
            </a:pPr>
            <a:r>
              <a:t/>
            </a:r>
            <a:endParaRPr>
              <a:solidFill>
                <a:schemeClr val="accent1"/>
              </a:solidFill>
            </a:endParaRPr>
          </a:p>
        </p:txBody>
      </p:sp>
      <p:sp>
        <p:nvSpPr>
          <p:cNvPr id="178" name="Google Shape;178;p10"/>
          <p:cNvSpPr txBox="1"/>
          <p:nvPr>
            <p:ph idx="6" type="body"/>
          </p:nvPr>
        </p:nvSpPr>
        <p:spPr>
          <a:xfrm>
            <a:off x="6702431" y="5176434"/>
            <a:ext cx="3667234" cy="608416"/>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None/>
            </a:pPr>
            <a:r>
              <a:rPr lang="en-US">
                <a:solidFill>
                  <a:schemeClr val="accent1"/>
                </a:solidFill>
              </a:rPr>
              <a:t>Third Point Here</a:t>
            </a:r>
            <a:endParaRPr>
              <a:solidFill>
                <a:schemeClr val="accent1"/>
              </a:solidFill>
            </a:endParaRPr>
          </a:p>
        </p:txBody>
      </p:sp>
      <p:sp>
        <p:nvSpPr>
          <p:cNvPr id="179" name="Google Shape;179;p10"/>
          <p:cNvSpPr txBox="1"/>
          <p:nvPr>
            <p:ph idx="2" type="body"/>
          </p:nvPr>
        </p:nvSpPr>
        <p:spPr>
          <a:xfrm>
            <a:off x="286247" y="2417734"/>
            <a:ext cx="4230094" cy="2650212"/>
          </a:xfrm>
          <a:prstGeom prst="rect">
            <a:avLst/>
          </a:prstGeom>
          <a:noFill/>
          <a:ln>
            <a:noFill/>
          </a:ln>
        </p:spPr>
        <p:txBody>
          <a:bodyPr anchorCtr="0" anchor="t" bIns="45700" lIns="91425" spcFirstLastPara="1" rIns="91425" wrap="square" tIns="45700">
            <a:normAutofit lnSpcReduction="20000"/>
          </a:bodyPr>
          <a:lstStyle/>
          <a:p>
            <a:pPr indent="0" lvl="0" marL="0" marR="0" rtl="0" algn="ctr">
              <a:lnSpc>
                <a:spcPct val="100000"/>
              </a:lnSpc>
              <a:spcBef>
                <a:spcPts val="0"/>
              </a:spcBef>
              <a:spcAft>
                <a:spcPts val="0"/>
              </a:spcAft>
              <a:buClr>
                <a:srgbClr val="000000"/>
              </a:buClr>
              <a:buSzPts val="2600"/>
              <a:buFont typeface="Arial"/>
              <a:buNone/>
            </a:pPr>
            <a:r>
              <a:rPr lang="en-US">
                <a:latin typeface="Red Hat Display"/>
                <a:ea typeface="Red Hat Display"/>
                <a:cs typeface="Red Hat Display"/>
                <a:sym typeface="Red Hat Display"/>
              </a:rPr>
              <a:t>Lorem ipsum dolor sit amet, consectetur adipiscing elit, sed do eiusmod tempor incididunt ut labore et dolore magna aliqua. Ut enim ad minim veniam, quis nostrud exercitation ullamco</a:t>
            </a:r>
            <a:endParaRPr sz="2100">
              <a:latin typeface="Red Hat Display"/>
              <a:ea typeface="Red Hat Display"/>
              <a:cs typeface="Red Hat Display"/>
              <a:sym typeface="Red Hat Display"/>
            </a:endParaRPr>
          </a:p>
        </p:txBody>
      </p:sp>
      <p:sp>
        <p:nvSpPr>
          <p:cNvPr id="180" name="Google Shape;180;p10"/>
          <p:cNvSpPr txBox="1"/>
          <p:nvPr>
            <p:ph idx="7" type="body"/>
          </p:nvPr>
        </p:nvSpPr>
        <p:spPr>
          <a:xfrm>
            <a:off x="6400801" y="2417734"/>
            <a:ext cx="4230094" cy="2650212"/>
          </a:xfrm>
          <a:prstGeom prst="rect">
            <a:avLst/>
          </a:prstGeom>
          <a:noFill/>
          <a:ln>
            <a:noFill/>
          </a:ln>
        </p:spPr>
        <p:txBody>
          <a:bodyPr anchorCtr="0" anchor="t" bIns="45700" lIns="91425" spcFirstLastPara="1" rIns="91425" wrap="square" tIns="45700">
            <a:normAutofit lnSpcReduction="20000"/>
          </a:bodyPr>
          <a:lstStyle/>
          <a:p>
            <a:pPr indent="0" lvl="0" marL="0" marR="0" rtl="0" algn="ctr">
              <a:lnSpc>
                <a:spcPct val="100000"/>
              </a:lnSpc>
              <a:spcBef>
                <a:spcPts val="0"/>
              </a:spcBef>
              <a:spcAft>
                <a:spcPts val="0"/>
              </a:spcAft>
              <a:buClr>
                <a:srgbClr val="000000"/>
              </a:buClr>
              <a:buSzPts val="2600"/>
              <a:buFont typeface="Arial"/>
              <a:buNone/>
            </a:pPr>
            <a:r>
              <a:rPr lang="en-US">
                <a:latin typeface="Red Hat Display"/>
                <a:ea typeface="Red Hat Display"/>
                <a:cs typeface="Red Hat Display"/>
                <a:sym typeface="Red Hat Display"/>
              </a:rPr>
              <a:t>Lorem ipsum dolor sit amet, consectetur adipiscing elit, sed do eiusmod tempor incididunt ut labore et dolore magna aliqua. Ut enim ad minim veniam, quis nostrud exercitation ullamco</a:t>
            </a:r>
            <a:endParaRPr sz="2100">
              <a:latin typeface="Red Hat Display"/>
              <a:ea typeface="Red Hat Display"/>
              <a:cs typeface="Red Hat Display"/>
              <a:sym typeface="Red Hat Display"/>
            </a:endParaRPr>
          </a:p>
        </p:txBody>
      </p:sp>
      <p:sp>
        <p:nvSpPr>
          <p:cNvPr id="181" name="Google Shape;181;p10"/>
          <p:cNvSpPr txBox="1"/>
          <p:nvPr>
            <p:ph idx="8" type="body"/>
          </p:nvPr>
        </p:nvSpPr>
        <p:spPr>
          <a:xfrm>
            <a:off x="13563601" y="2417734"/>
            <a:ext cx="4230094" cy="2650212"/>
          </a:xfrm>
          <a:prstGeom prst="rect">
            <a:avLst/>
          </a:prstGeom>
          <a:noFill/>
          <a:ln>
            <a:noFill/>
          </a:ln>
        </p:spPr>
        <p:txBody>
          <a:bodyPr anchorCtr="0" anchor="t" bIns="45700" lIns="91425" spcFirstLastPara="1" rIns="91425" wrap="square" tIns="45700">
            <a:normAutofit lnSpcReduction="20000"/>
          </a:bodyPr>
          <a:lstStyle/>
          <a:p>
            <a:pPr indent="0" lvl="0" marL="0" marR="0" rtl="0" algn="ctr">
              <a:lnSpc>
                <a:spcPct val="100000"/>
              </a:lnSpc>
              <a:spcBef>
                <a:spcPts val="0"/>
              </a:spcBef>
              <a:spcAft>
                <a:spcPts val="0"/>
              </a:spcAft>
              <a:buClr>
                <a:srgbClr val="000000"/>
              </a:buClr>
              <a:buSzPts val="2600"/>
              <a:buFont typeface="Arial"/>
              <a:buNone/>
            </a:pPr>
            <a:r>
              <a:rPr lang="en-US">
                <a:latin typeface="Red Hat Display"/>
                <a:ea typeface="Red Hat Display"/>
                <a:cs typeface="Red Hat Display"/>
                <a:sym typeface="Red Hat Display"/>
              </a:rPr>
              <a:t>Lorem ipsum dolor sit amet, consectetur adipiscing elit, sed do eiusmod tempor incididunt ut labore et dolore magna aliqua. Ut enim ad minim veniam, quis nostrud exercitation ullamco</a:t>
            </a:r>
            <a:endParaRPr sz="2100">
              <a:latin typeface="Red Hat Display"/>
              <a:ea typeface="Red Hat Display"/>
              <a:cs typeface="Red Hat Display"/>
              <a:sym typeface="Red Hat Display"/>
            </a:endParaRPr>
          </a:p>
        </p:txBody>
      </p:sp>
      <p:sp>
        <p:nvSpPr>
          <p:cNvPr id="182" name="Google Shape;182;p10"/>
          <p:cNvSpPr txBox="1"/>
          <p:nvPr>
            <p:ph idx="13" type="body"/>
          </p:nvPr>
        </p:nvSpPr>
        <p:spPr>
          <a:xfrm>
            <a:off x="10972801" y="6515100"/>
            <a:ext cx="4230094" cy="2650212"/>
          </a:xfrm>
          <a:prstGeom prst="rect">
            <a:avLst/>
          </a:prstGeom>
          <a:noFill/>
          <a:ln>
            <a:noFill/>
          </a:ln>
        </p:spPr>
        <p:txBody>
          <a:bodyPr anchorCtr="0" anchor="t" bIns="45700" lIns="91425" spcFirstLastPara="1" rIns="91425" wrap="square" tIns="45700">
            <a:normAutofit lnSpcReduction="20000"/>
          </a:bodyPr>
          <a:lstStyle/>
          <a:p>
            <a:pPr indent="0" lvl="0" marL="0" marR="0" rtl="0" algn="ctr">
              <a:lnSpc>
                <a:spcPct val="100000"/>
              </a:lnSpc>
              <a:spcBef>
                <a:spcPts val="0"/>
              </a:spcBef>
              <a:spcAft>
                <a:spcPts val="0"/>
              </a:spcAft>
              <a:buClr>
                <a:srgbClr val="000000"/>
              </a:buClr>
              <a:buSzPts val="2600"/>
              <a:buFont typeface="Arial"/>
              <a:buNone/>
            </a:pPr>
            <a:r>
              <a:rPr lang="en-US">
                <a:latin typeface="Red Hat Display"/>
                <a:ea typeface="Red Hat Display"/>
                <a:cs typeface="Red Hat Display"/>
                <a:sym typeface="Red Hat Display"/>
              </a:rPr>
              <a:t>Lorem ipsum dolor sit amet, consectetur adipiscing elit, sed do eiusmod tempor incididunt ut labore et dolore magna aliqua. Ut enim ad minim veniam, quis nostrud exercitation ullamco</a:t>
            </a:r>
            <a:endParaRPr sz="2100">
              <a:latin typeface="Red Hat Display"/>
              <a:ea typeface="Red Hat Display"/>
              <a:cs typeface="Red Hat Display"/>
              <a:sym typeface="Red Hat Display"/>
            </a:endParaRPr>
          </a:p>
        </p:txBody>
      </p:sp>
      <p:sp>
        <p:nvSpPr>
          <p:cNvPr id="183" name="Google Shape;183;p10"/>
          <p:cNvSpPr txBox="1"/>
          <p:nvPr>
            <p:ph idx="9" type="body"/>
          </p:nvPr>
        </p:nvSpPr>
        <p:spPr>
          <a:xfrm>
            <a:off x="2449001" y="6515100"/>
            <a:ext cx="4230094" cy="2650212"/>
          </a:xfrm>
          <a:prstGeom prst="rect">
            <a:avLst/>
          </a:prstGeom>
          <a:noFill/>
          <a:ln>
            <a:noFill/>
          </a:ln>
        </p:spPr>
        <p:txBody>
          <a:bodyPr anchorCtr="0" anchor="t" bIns="45700" lIns="91425" spcFirstLastPara="1" rIns="91425" wrap="square" tIns="45700">
            <a:normAutofit lnSpcReduction="20000"/>
          </a:bodyPr>
          <a:lstStyle/>
          <a:p>
            <a:pPr indent="0" lvl="0" marL="0" marR="0" rtl="0" algn="ctr">
              <a:lnSpc>
                <a:spcPct val="100000"/>
              </a:lnSpc>
              <a:spcBef>
                <a:spcPts val="0"/>
              </a:spcBef>
              <a:spcAft>
                <a:spcPts val="0"/>
              </a:spcAft>
              <a:buClr>
                <a:srgbClr val="000000"/>
              </a:buClr>
              <a:buSzPts val="2600"/>
              <a:buFont typeface="Arial"/>
              <a:buNone/>
            </a:pPr>
            <a:r>
              <a:rPr lang="en-US">
                <a:latin typeface="Red Hat Display"/>
                <a:ea typeface="Red Hat Display"/>
                <a:cs typeface="Red Hat Display"/>
                <a:sym typeface="Red Hat Display"/>
              </a:rPr>
              <a:t>Lorem ipsum dolor sit amet, consectetur adipiscing elit, sed do eiusmod tempor incididunt ut labore et dolore magna aliqua. Ut enim ad minim veniam, quis nostrud exercitation ullamco</a:t>
            </a:r>
            <a:endParaRPr sz="2100">
              <a:latin typeface="Red Hat Display"/>
              <a:ea typeface="Red Hat Display"/>
              <a:cs typeface="Red Hat Display"/>
              <a:sym typeface="Red Hat Display"/>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11"/>
          <p:cNvSpPr txBox="1"/>
          <p:nvPr>
            <p:ph type="ctrTitle"/>
          </p:nvPr>
        </p:nvSpPr>
        <p:spPr>
          <a:xfrm>
            <a:off x="519867" y="2380892"/>
            <a:ext cx="17112526" cy="1158176"/>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5556"/>
              <a:buNone/>
            </a:pPr>
            <a:r>
              <a:rPr b="0" lang="en-US">
                <a:solidFill>
                  <a:schemeClr val="accent1"/>
                </a:solidFill>
                <a:latin typeface="Red Hat Display Black"/>
                <a:ea typeface="Red Hat Display Black"/>
                <a:cs typeface="Red Hat Display Black"/>
                <a:sym typeface="Red Hat Display Black"/>
              </a:rPr>
              <a:t>Lorem ipsum dolor sit amet, consectetur adipiscing elit,</a:t>
            </a:r>
            <a:endParaRPr b="0">
              <a:latin typeface="Red Hat Display Black"/>
              <a:ea typeface="Red Hat Display Black"/>
              <a:cs typeface="Red Hat Display Black"/>
              <a:sym typeface="Red Hat Display Black"/>
            </a:endParaRPr>
          </a:p>
        </p:txBody>
      </p:sp>
      <p:sp>
        <p:nvSpPr>
          <p:cNvPr id="189" name="Google Shape;189;p11"/>
          <p:cNvSpPr txBox="1"/>
          <p:nvPr>
            <p:ph idx="1" type="body"/>
          </p:nvPr>
        </p:nvSpPr>
        <p:spPr>
          <a:xfrm>
            <a:off x="519145" y="3803718"/>
            <a:ext cx="5339790" cy="47466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b="0" lang="en-US">
                <a:latin typeface="Red Hat Display Black"/>
                <a:ea typeface="Red Hat Display Black"/>
                <a:cs typeface="Red Hat Display Black"/>
                <a:sym typeface="Red Hat Display Black"/>
              </a:rPr>
              <a:t>Lorem ipsum dolor sit</a:t>
            </a:r>
            <a:endParaRPr b="0" sz="2400">
              <a:latin typeface="Red Hat Display Black"/>
              <a:ea typeface="Red Hat Display Black"/>
              <a:cs typeface="Red Hat Display Black"/>
              <a:sym typeface="Red Hat Display Black"/>
            </a:endParaRPr>
          </a:p>
        </p:txBody>
      </p:sp>
      <p:graphicFrame>
        <p:nvGraphicFramePr>
          <p:cNvPr id="190" name="Google Shape;190;p11"/>
          <p:cNvGraphicFramePr/>
          <p:nvPr/>
        </p:nvGraphicFramePr>
        <p:xfrm>
          <a:off x="476250" y="4514850"/>
          <a:ext cx="5422900" cy="4787900"/>
        </p:xfrm>
        <a:graphic>
          <a:graphicData uri="http://schemas.openxmlformats.org/drawingml/2006/chart">
            <c:chart r:id="rId3"/>
          </a:graphicData>
        </a:graphic>
      </p:graphicFrame>
      <p:sp>
        <p:nvSpPr>
          <p:cNvPr id="191" name="Google Shape;191;p11"/>
          <p:cNvSpPr txBox="1"/>
          <p:nvPr>
            <p:ph idx="4" type="body"/>
          </p:nvPr>
        </p:nvSpPr>
        <p:spPr>
          <a:xfrm>
            <a:off x="6400801" y="4494508"/>
            <a:ext cx="11283390" cy="4554076"/>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lang="en-US">
                <a:latin typeface="Red Hat Display"/>
                <a:ea typeface="Red Hat Display"/>
                <a:cs typeface="Red Hat Display"/>
                <a:sym typeface="Red Hat Display"/>
              </a:rPr>
              <a:t>Lorem ipsum dolor sit amet, consectetur adipiscing elit, sed do eiusmod tempor incididunt ut labore et dolore magna aliqua. Ut enim ad minim veniam, quis nostrud exercitation ullamco</a:t>
            </a:r>
            <a:endParaRPr sz="2400">
              <a:latin typeface="Red Hat Display"/>
              <a:ea typeface="Red Hat Display"/>
              <a:cs typeface="Red Hat Display"/>
              <a:sym typeface="Red Hat Display"/>
            </a:endParaRPr>
          </a:p>
        </p:txBody>
      </p:sp>
      <p:sp>
        <p:nvSpPr>
          <p:cNvPr id="192" name="Google Shape;192;p11"/>
          <p:cNvSpPr txBox="1"/>
          <p:nvPr>
            <p:ph idx="2" type="body"/>
          </p:nvPr>
        </p:nvSpPr>
        <p:spPr>
          <a:xfrm>
            <a:off x="6400801" y="3803718"/>
            <a:ext cx="11283390" cy="47466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b="0" lang="en-US">
                <a:latin typeface="Red Hat Display Black"/>
                <a:ea typeface="Red Hat Display Black"/>
                <a:cs typeface="Red Hat Display Black"/>
                <a:sym typeface="Red Hat Display Black"/>
              </a:rPr>
              <a:t>Lorem ipsum dolor sit amet,</a:t>
            </a:r>
            <a:endParaRPr b="0">
              <a:latin typeface="Red Hat Display Black"/>
              <a:ea typeface="Red Hat Display Black"/>
              <a:cs typeface="Red Hat Display Black"/>
              <a:sym typeface="Red Hat Display Black"/>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2"/>
          <p:cNvSpPr txBox="1"/>
          <p:nvPr>
            <p:ph idx="1" type="body"/>
          </p:nvPr>
        </p:nvSpPr>
        <p:spPr>
          <a:xfrm>
            <a:off x="9032875" y="1192213"/>
            <a:ext cx="8701088" cy="160640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5400"/>
              <a:buNone/>
            </a:pPr>
            <a:r>
              <a:rPr b="0" lang="en-US">
                <a:latin typeface="Red Hat Display Black"/>
                <a:ea typeface="Red Hat Display Black"/>
                <a:cs typeface="Red Hat Display Black"/>
                <a:sym typeface="Red Hat Display Black"/>
              </a:rPr>
              <a:t>2026 GEOTHERMAL RISING CONFERENCE</a:t>
            </a:r>
            <a:endParaRPr b="0">
              <a:latin typeface="Red Hat Display Black"/>
              <a:ea typeface="Red Hat Display Black"/>
              <a:cs typeface="Red Hat Display Black"/>
              <a:sym typeface="Red Hat Display Black"/>
            </a:endParaRPr>
          </a:p>
        </p:txBody>
      </p:sp>
      <p:sp>
        <p:nvSpPr>
          <p:cNvPr id="108" name="Google Shape;108;p2"/>
          <p:cNvSpPr txBox="1"/>
          <p:nvPr>
            <p:ph idx="2" type="body"/>
          </p:nvPr>
        </p:nvSpPr>
        <p:spPr>
          <a:xfrm>
            <a:off x="9032875" y="3329828"/>
            <a:ext cx="8701088" cy="48577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2500"/>
              <a:buNone/>
            </a:pPr>
            <a:r>
              <a:rPr lang="en-US">
                <a:latin typeface="Red Hat Display"/>
                <a:ea typeface="Red Hat Display"/>
                <a:cs typeface="Red Hat Display"/>
                <a:sym typeface="Red Hat Display"/>
              </a:rPr>
              <a:t>Name: John Doe | Executive Director | Geothermal Rising</a:t>
            </a:r>
            <a:endParaRPr>
              <a:latin typeface="Red Hat Display"/>
              <a:ea typeface="Red Hat Display"/>
              <a:cs typeface="Red Hat Display"/>
              <a:sym typeface="Red Hat Display"/>
            </a:endParaRPr>
          </a:p>
        </p:txBody>
      </p:sp>
      <p:sp>
        <p:nvSpPr>
          <p:cNvPr id="109" name="Google Shape;109;p2"/>
          <p:cNvSpPr txBox="1"/>
          <p:nvPr>
            <p:ph idx="3" type="body"/>
          </p:nvPr>
        </p:nvSpPr>
        <p:spPr>
          <a:xfrm>
            <a:off x="9032875" y="3841773"/>
            <a:ext cx="8701088" cy="48577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2300"/>
              <a:buNone/>
            </a:pPr>
            <a:r>
              <a:rPr b="1" lang="en-US">
                <a:latin typeface="Red Hat Display"/>
                <a:ea typeface="Red Hat Display"/>
                <a:cs typeface="Red Hat Display"/>
                <a:sym typeface="Red Hat Display"/>
              </a:rPr>
              <a:t>Date: </a:t>
            </a:r>
            <a:r>
              <a:rPr lang="en-US">
                <a:latin typeface="Red Hat Display"/>
                <a:ea typeface="Red Hat Display"/>
                <a:cs typeface="Red Hat Display"/>
                <a:sym typeface="Red Hat Display"/>
              </a:rPr>
              <a:t>Sunday, September 20 – Wednesday, September 23, 2026</a:t>
            </a:r>
            <a:endParaRPr>
              <a:latin typeface="Red Hat Display"/>
              <a:ea typeface="Red Hat Display"/>
              <a:cs typeface="Red Hat Display"/>
              <a:sym typeface="Red Hat Display"/>
            </a:endParaRPr>
          </a:p>
        </p:txBody>
      </p:sp>
      <p:sp>
        <p:nvSpPr>
          <p:cNvPr id="110" name="Google Shape;110;p2"/>
          <p:cNvSpPr txBox="1"/>
          <p:nvPr>
            <p:ph idx="4" type="body"/>
          </p:nvPr>
        </p:nvSpPr>
        <p:spPr>
          <a:xfrm>
            <a:off x="9032875" y="4353720"/>
            <a:ext cx="8701088" cy="48577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2300"/>
              <a:buNone/>
            </a:pPr>
            <a:r>
              <a:rPr b="1" lang="en-US">
                <a:latin typeface="Red Hat Display"/>
                <a:ea typeface="Red Hat Display"/>
                <a:cs typeface="Red Hat Display"/>
                <a:sym typeface="Red Hat Display"/>
              </a:rPr>
              <a:t>Location: </a:t>
            </a:r>
            <a:r>
              <a:rPr lang="en-US">
                <a:latin typeface="Red Hat Display"/>
                <a:ea typeface="Red Hat Display"/>
                <a:cs typeface="Red Hat Display"/>
                <a:sym typeface="Red Hat Display"/>
              </a:rPr>
              <a:t>Marriot Marquis Houston | Houston, Texas</a:t>
            </a:r>
            <a:endParaRPr>
              <a:latin typeface="Red Hat Display"/>
              <a:ea typeface="Red Hat Display"/>
              <a:cs typeface="Red Hat Display"/>
              <a:sym typeface="Red Hat Display"/>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3"/>
          <p:cNvSpPr txBox="1"/>
          <p:nvPr>
            <p:ph type="ctrTitle"/>
          </p:nvPr>
        </p:nvSpPr>
        <p:spPr>
          <a:xfrm>
            <a:off x="488515" y="2380892"/>
            <a:ext cx="17143878" cy="1177472"/>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5200"/>
              <a:buNone/>
            </a:pPr>
            <a:r>
              <a:rPr b="0" lang="en-US">
                <a:solidFill>
                  <a:schemeClr val="accent1"/>
                </a:solidFill>
                <a:latin typeface="Red Hat Display Black"/>
                <a:ea typeface="Red Hat Display Black"/>
                <a:cs typeface="Red Hat Display Black"/>
                <a:sym typeface="Red Hat Display Black"/>
              </a:rPr>
              <a:t>Lorem ipsum dolor sit amet, consec tetura</a:t>
            </a:r>
            <a:endParaRPr b="0">
              <a:solidFill>
                <a:schemeClr val="accent1"/>
              </a:solidFill>
              <a:latin typeface="Red Hat Display Black"/>
              <a:ea typeface="Red Hat Display Black"/>
              <a:cs typeface="Red Hat Display Black"/>
              <a:sym typeface="Red Hat Display Black"/>
            </a:endParaRPr>
          </a:p>
        </p:txBody>
      </p:sp>
      <p:sp>
        <p:nvSpPr>
          <p:cNvPr id="116" name="Google Shape;116;p3"/>
          <p:cNvSpPr txBox="1"/>
          <p:nvPr>
            <p:ph idx="1" type="body"/>
          </p:nvPr>
        </p:nvSpPr>
        <p:spPr>
          <a:xfrm>
            <a:off x="463464" y="4389120"/>
            <a:ext cx="17168928" cy="421677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rPr lang="en-US">
                <a:latin typeface="Red Hat Display"/>
                <a:ea typeface="Red Hat Display"/>
                <a:cs typeface="Red Hat Display"/>
                <a:sym typeface="Red Hat Display"/>
              </a:rPr>
              <a:t>Lorem ipsum dolor sit amet, consectetur adipiscing elit, sed do eiusmod tempor incididunt ut labore et dolore magna aliqua. Ut enim ad minim veniam, quis nostrud exercitation ullamco laboris nisi ut aliquip ex ea commodo consequat. </a:t>
            </a:r>
            <a:endParaRPr>
              <a:latin typeface="Red Hat Display"/>
              <a:ea typeface="Red Hat Display"/>
              <a:cs typeface="Red Hat Display"/>
              <a:sym typeface="Red Hat Display"/>
            </a:endParaRPr>
          </a:p>
        </p:txBody>
      </p:sp>
      <p:sp>
        <p:nvSpPr>
          <p:cNvPr id="117" name="Google Shape;117;p3"/>
          <p:cNvSpPr txBox="1"/>
          <p:nvPr>
            <p:ph idx="2" type="body"/>
          </p:nvPr>
        </p:nvSpPr>
        <p:spPr>
          <a:xfrm>
            <a:off x="513569" y="3771900"/>
            <a:ext cx="17107858" cy="47466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b="0" lang="en-US">
                <a:latin typeface="Red Hat Display Black"/>
                <a:ea typeface="Red Hat Display Black"/>
                <a:cs typeface="Red Hat Display Black"/>
                <a:sym typeface="Red Hat Display Black"/>
              </a:rPr>
              <a:t>Lorem ipsum dolor sit amet, consec tetura</a:t>
            </a:r>
            <a:endParaRPr b="0">
              <a:latin typeface="Red Hat Display Black"/>
              <a:ea typeface="Red Hat Display Black"/>
              <a:cs typeface="Red Hat Display Black"/>
              <a:sym typeface="Red Hat Display Black"/>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4"/>
          <p:cNvSpPr txBox="1"/>
          <p:nvPr>
            <p:ph type="ctrTitle"/>
          </p:nvPr>
        </p:nvSpPr>
        <p:spPr>
          <a:xfrm>
            <a:off x="488515" y="2380892"/>
            <a:ext cx="17143878" cy="1177472"/>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5778"/>
              <a:buNone/>
            </a:pPr>
            <a:r>
              <a:rPr b="0" lang="en-US">
                <a:solidFill>
                  <a:schemeClr val="accent1"/>
                </a:solidFill>
                <a:latin typeface="Red Hat Display Black"/>
                <a:ea typeface="Red Hat Display Black"/>
                <a:cs typeface="Red Hat Display Black"/>
                <a:sym typeface="Red Hat Display Black"/>
              </a:rPr>
              <a:t>Lorem ipsum dolor sit amet, consectetur adip</a:t>
            </a:r>
            <a:endParaRPr b="0">
              <a:solidFill>
                <a:schemeClr val="accent1"/>
              </a:solidFill>
              <a:latin typeface="Red Hat Display Black"/>
              <a:ea typeface="Red Hat Display Black"/>
              <a:cs typeface="Red Hat Display Black"/>
              <a:sym typeface="Red Hat Display Black"/>
            </a:endParaRPr>
          </a:p>
        </p:txBody>
      </p:sp>
      <p:sp>
        <p:nvSpPr>
          <p:cNvPr id="123" name="Google Shape;123;p4"/>
          <p:cNvSpPr txBox="1"/>
          <p:nvPr>
            <p:ph idx="1" type="body"/>
          </p:nvPr>
        </p:nvSpPr>
        <p:spPr>
          <a:xfrm>
            <a:off x="463464" y="4389120"/>
            <a:ext cx="17168928" cy="421677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rPr lang="en-US">
                <a:latin typeface="Red Hat Display"/>
                <a:ea typeface="Red Hat Display"/>
                <a:cs typeface="Red Hat Display"/>
                <a:sym typeface="Red Hat Display"/>
              </a:rPr>
              <a:t>Lorem ipsum dolor sit amet, consectetur adipiscing elit, sed do eiusmod tempor incididunt ut labore et dolore magna aliqua. Ut enim ad minim veniam, quis nostrud exercitation ullamco laboris nisi ut aliquip ex ea commodo consequat. </a:t>
            </a:r>
            <a:endParaRPr>
              <a:latin typeface="Red Hat Display"/>
              <a:ea typeface="Red Hat Display"/>
              <a:cs typeface="Red Hat Display"/>
              <a:sym typeface="Red Hat Display"/>
            </a:endParaRPr>
          </a:p>
        </p:txBody>
      </p:sp>
      <p:sp>
        <p:nvSpPr>
          <p:cNvPr id="124" name="Google Shape;124;p4"/>
          <p:cNvSpPr txBox="1"/>
          <p:nvPr>
            <p:ph idx="2" type="body"/>
          </p:nvPr>
        </p:nvSpPr>
        <p:spPr>
          <a:xfrm>
            <a:off x="513569" y="3771900"/>
            <a:ext cx="17107858" cy="47466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lang="en-US"/>
              <a:t>Lorem ipsum dolor sit amet, consectetur adipiscing elit, sed do eiusmod tempor incididunt ut</a:t>
            </a:r>
            <a:endParaRPr/>
          </a:p>
        </p:txBody>
      </p:sp>
      <p:sp>
        <p:nvSpPr>
          <p:cNvPr id="125" name="Google Shape;125;p4"/>
          <p:cNvSpPr txBox="1"/>
          <p:nvPr/>
        </p:nvSpPr>
        <p:spPr>
          <a:xfrm>
            <a:off x="519145" y="3619500"/>
            <a:ext cx="17102282" cy="8131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i="0" sz="2400" u="none" cap="none" strike="noStrike">
              <a:solidFill>
                <a:schemeClr val="accent4"/>
              </a:solidFill>
              <a:latin typeface="Red Hat Display Black"/>
              <a:ea typeface="Red Hat Display Black"/>
              <a:cs typeface="Red Hat Display Black"/>
              <a:sym typeface="Red Hat Display Black"/>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5"/>
          <p:cNvSpPr txBox="1"/>
          <p:nvPr>
            <p:ph type="ctrTitle"/>
          </p:nvPr>
        </p:nvSpPr>
        <p:spPr>
          <a:xfrm>
            <a:off x="519867" y="2380891"/>
            <a:ext cx="17112526" cy="1863306"/>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5556"/>
              <a:buNone/>
            </a:pPr>
            <a:r>
              <a:rPr b="0" lang="en-US">
                <a:solidFill>
                  <a:schemeClr val="accent1"/>
                </a:solidFill>
                <a:latin typeface="Red Hat Display Black"/>
                <a:ea typeface="Red Hat Display Black"/>
                <a:cs typeface="Red Hat Display Black"/>
                <a:sym typeface="Red Hat Display Black"/>
              </a:rPr>
              <a:t>Lorem ipsum dolor sit amet, consectetur adipiscing elit, sed do eiusmod tempor incididunt ut labore et dolore</a:t>
            </a:r>
            <a:endParaRPr b="0">
              <a:latin typeface="Red Hat Display Black"/>
              <a:ea typeface="Red Hat Display Black"/>
              <a:cs typeface="Red Hat Display Black"/>
              <a:sym typeface="Red Hat Display Black"/>
            </a:endParaRPr>
          </a:p>
        </p:txBody>
      </p:sp>
      <p:sp>
        <p:nvSpPr>
          <p:cNvPr id="131" name="Google Shape;131;p5"/>
          <p:cNvSpPr txBox="1"/>
          <p:nvPr>
            <p:ph idx="1" type="body"/>
          </p:nvPr>
        </p:nvSpPr>
        <p:spPr>
          <a:xfrm>
            <a:off x="530109" y="5264613"/>
            <a:ext cx="7564026" cy="3799874"/>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lang="en-US">
                <a:latin typeface="Red Hat Display"/>
                <a:ea typeface="Red Hat Display"/>
                <a:cs typeface="Red Hat Display"/>
                <a:sym typeface="Red Hat Display"/>
              </a:rPr>
              <a:t>Lorem ipsum dolor sit amet, consectetur adipiscing elit, sed do eiusmod tempor incididunt ut labore et dolore magna aliqua. Ut enim ad minim veniam, quis nostrud exercitation ullamco laboris nisi ut aliquip ex ea commodo consequat. </a:t>
            </a:r>
            <a:endParaRPr>
              <a:latin typeface="Red Hat Display"/>
              <a:ea typeface="Red Hat Display"/>
              <a:cs typeface="Red Hat Display"/>
              <a:sym typeface="Red Hat Display"/>
            </a:endParaRPr>
          </a:p>
        </p:txBody>
      </p:sp>
      <p:sp>
        <p:nvSpPr>
          <p:cNvPr id="132" name="Google Shape;132;p5"/>
          <p:cNvSpPr txBox="1"/>
          <p:nvPr>
            <p:ph idx="2" type="body"/>
          </p:nvPr>
        </p:nvSpPr>
        <p:spPr>
          <a:xfrm>
            <a:off x="519145" y="4582652"/>
            <a:ext cx="7541122" cy="47466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b="0" lang="en-US">
                <a:latin typeface="Red Hat Display Black"/>
                <a:ea typeface="Red Hat Display Black"/>
                <a:cs typeface="Red Hat Display Black"/>
                <a:sym typeface="Red Hat Display Black"/>
              </a:rPr>
              <a:t>Lorem ipsum dolor sit amet</a:t>
            </a:r>
            <a:endParaRPr b="0">
              <a:latin typeface="Red Hat Display Black"/>
              <a:ea typeface="Red Hat Display Black"/>
              <a:cs typeface="Red Hat Display Black"/>
              <a:sym typeface="Red Hat Display Black"/>
            </a:endParaRPr>
          </a:p>
        </p:txBody>
      </p:sp>
      <p:pic>
        <p:nvPicPr>
          <p:cNvPr id="133" name="Google Shape;133;p5"/>
          <p:cNvPicPr preferRelativeResize="0"/>
          <p:nvPr>
            <p:ph idx="3" type="pic"/>
          </p:nvPr>
        </p:nvPicPr>
        <p:blipFill rotWithShape="1">
          <a:blip r:embed="rId3">
            <a:alphaModFix/>
          </a:blip>
          <a:srcRect b="33702" l="0" r="0" t="33702"/>
          <a:stretch/>
        </p:blipFill>
        <p:spPr>
          <a:xfrm>
            <a:off x="8366127" y="4537076"/>
            <a:ext cx="9921874" cy="5749924"/>
          </a:xfrm>
          <a:prstGeom prst="rect">
            <a:avLst/>
          </a:prstGeom>
          <a:noFill/>
          <a:ln>
            <a:noFill/>
          </a:ln>
        </p:spPr>
      </p:pic>
      <p:sp>
        <p:nvSpPr>
          <p:cNvPr id="134" name="Google Shape;134;p5"/>
          <p:cNvSpPr txBox="1"/>
          <p:nvPr/>
        </p:nvSpPr>
        <p:spPr>
          <a:xfrm>
            <a:off x="10031437" y="5053819"/>
            <a:ext cx="7080738" cy="267765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2400" u="none" cap="none" strike="noStrike">
                <a:solidFill>
                  <a:schemeClr val="lt2"/>
                </a:solidFill>
                <a:highlight>
                  <a:srgbClr val="FFFF00"/>
                </a:highlight>
                <a:latin typeface="Tahoma"/>
                <a:ea typeface="Tahoma"/>
                <a:cs typeface="Tahoma"/>
                <a:sym typeface="Tahoma"/>
              </a:rPr>
              <a:t>Replace the image below with an image that corresponds to your big idea. </a:t>
            </a:r>
            <a:endParaRPr/>
          </a:p>
          <a:p>
            <a:pPr indent="0" lvl="0" marL="0" marR="0" rtl="0" algn="l">
              <a:lnSpc>
                <a:spcPct val="100000"/>
              </a:lnSpc>
              <a:spcBef>
                <a:spcPts val="0"/>
              </a:spcBef>
              <a:spcAft>
                <a:spcPts val="0"/>
              </a:spcAft>
              <a:buNone/>
            </a:pPr>
            <a:r>
              <a:t/>
            </a:r>
            <a:endParaRPr b="0" i="0" sz="2400" u="none" cap="none" strike="noStrike">
              <a:solidFill>
                <a:schemeClr val="lt2"/>
              </a:solidFill>
              <a:highlight>
                <a:srgbClr val="FFFF00"/>
              </a:highlight>
              <a:latin typeface="Tahoma"/>
              <a:ea typeface="Tahoma"/>
              <a:cs typeface="Tahoma"/>
              <a:sym typeface="Tahoma"/>
            </a:endParaRPr>
          </a:p>
          <a:p>
            <a:pPr indent="0" lvl="0" marL="0" marR="0" rtl="0" algn="l">
              <a:lnSpc>
                <a:spcPct val="100000"/>
              </a:lnSpc>
              <a:spcBef>
                <a:spcPts val="0"/>
              </a:spcBef>
              <a:spcAft>
                <a:spcPts val="0"/>
              </a:spcAft>
              <a:buNone/>
            </a:pPr>
            <a:r>
              <a:rPr b="0" i="0" lang="en-US" sz="2400" u="none" cap="none" strike="noStrike">
                <a:solidFill>
                  <a:schemeClr val="lt2"/>
                </a:solidFill>
                <a:highlight>
                  <a:srgbClr val="FFFF00"/>
                </a:highlight>
                <a:latin typeface="Tahoma"/>
                <a:ea typeface="Tahoma"/>
                <a:cs typeface="Tahoma"/>
                <a:sym typeface="Tahoma"/>
              </a:rPr>
              <a:t>Right click the image, select “Change Picture” &gt; “From a File…” and add your new image.</a:t>
            </a:r>
            <a:endParaRPr/>
          </a:p>
          <a:p>
            <a:pPr indent="0" lvl="0" marL="0" marR="0" rtl="0" algn="l">
              <a:lnSpc>
                <a:spcPct val="100000"/>
              </a:lnSpc>
              <a:spcBef>
                <a:spcPts val="0"/>
              </a:spcBef>
              <a:spcAft>
                <a:spcPts val="0"/>
              </a:spcAft>
              <a:buNone/>
            </a:pPr>
            <a:r>
              <a:rPr b="1" i="1" lang="en-US" sz="2400" u="none" cap="none" strike="noStrike">
                <a:solidFill>
                  <a:schemeClr val="lt2"/>
                </a:solidFill>
                <a:highlight>
                  <a:srgbClr val="FFFF00"/>
                </a:highlight>
                <a:latin typeface="Tahoma"/>
                <a:ea typeface="Tahoma"/>
                <a:cs typeface="Tahoma"/>
                <a:sym typeface="Tahoma"/>
              </a:rPr>
              <a:t>Once you’ve replaced the image, please delete this text box.</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6"/>
          <p:cNvSpPr txBox="1"/>
          <p:nvPr>
            <p:ph type="ctrTitle"/>
          </p:nvPr>
        </p:nvSpPr>
        <p:spPr>
          <a:xfrm>
            <a:off x="519867" y="2336801"/>
            <a:ext cx="17112526" cy="7950198"/>
          </a:xfrm>
          <a:prstGeom prst="rect">
            <a:avLst/>
          </a:prstGeom>
          <a:noFill/>
          <a:ln>
            <a:noFill/>
          </a:ln>
        </p:spPr>
        <p:txBody>
          <a:bodyPr anchorCtr="0" anchor="ctr" bIns="91425" lIns="91425" spcFirstLastPara="1" rIns="91425" wrap="square" tIns="91425">
            <a:normAutofit/>
          </a:bodyPr>
          <a:lstStyle/>
          <a:p>
            <a:pPr indent="0" lvl="0" marL="0" rtl="0" algn="ctr">
              <a:lnSpc>
                <a:spcPct val="100000"/>
              </a:lnSpc>
              <a:spcBef>
                <a:spcPts val="0"/>
              </a:spcBef>
              <a:spcAft>
                <a:spcPts val="0"/>
              </a:spcAft>
              <a:buSzPts val="5200"/>
              <a:buNone/>
            </a:pPr>
            <a:r>
              <a:rPr lang="en-US">
                <a:latin typeface="Red Hat Display Black"/>
                <a:ea typeface="Red Hat Display Black"/>
                <a:cs typeface="Red Hat Display Black"/>
                <a:sym typeface="Red Hat Display Black"/>
              </a:rPr>
              <a:t>“Insert a key statistic, insight, or takeaway here for emphasis.”</a:t>
            </a:r>
            <a:r>
              <a:rPr b="1" lang="en-US"/>
              <a:t>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7"/>
          <p:cNvSpPr txBox="1"/>
          <p:nvPr>
            <p:ph type="ctrTitle"/>
          </p:nvPr>
        </p:nvSpPr>
        <p:spPr>
          <a:xfrm>
            <a:off x="519869" y="2355743"/>
            <a:ext cx="5431482" cy="6712058"/>
          </a:xfrm>
          <a:prstGeom prst="rect">
            <a:avLst/>
          </a:prstGeom>
          <a:noFill/>
          <a:ln>
            <a:noFill/>
          </a:ln>
        </p:spPr>
        <p:txBody>
          <a:bodyPr anchorCtr="0" anchor="ctr" bIns="91425" lIns="91425" spcFirstLastPara="1" rIns="91425" wrap="square" tIns="91425">
            <a:normAutofit/>
          </a:bodyPr>
          <a:lstStyle/>
          <a:p>
            <a:pPr indent="0" lvl="0" marL="0" rtl="0" algn="ctr">
              <a:lnSpc>
                <a:spcPct val="100000"/>
              </a:lnSpc>
              <a:spcBef>
                <a:spcPts val="0"/>
              </a:spcBef>
              <a:spcAft>
                <a:spcPts val="0"/>
              </a:spcAft>
              <a:buSzPts val="5200"/>
              <a:buNone/>
            </a:pPr>
            <a:r>
              <a:rPr lang="en-US">
                <a:latin typeface="Red Hat Display Black"/>
                <a:ea typeface="Red Hat Display Black"/>
                <a:cs typeface="Red Hat Display Black"/>
                <a:sym typeface="Red Hat Display Black"/>
              </a:rPr>
              <a:t>“Insert a key statistic, insight, or takeaway here for emphasis.” </a:t>
            </a:r>
            <a:endParaRPr>
              <a:latin typeface="Red Hat Display Black"/>
              <a:ea typeface="Red Hat Display Black"/>
              <a:cs typeface="Red Hat Display Black"/>
              <a:sym typeface="Red Hat Display Black"/>
            </a:endParaRPr>
          </a:p>
        </p:txBody>
      </p:sp>
      <p:sp>
        <p:nvSpPr>
          <p:cNvPr id="145" name="Google Shape;145;p7"/>
          <p:cNvSpPr txBox="1"/>
          <p:nvPr>
            <p:ph idx="1" type="body"/>
          </p:nvPr>
        </p:nvSpPr>
        <p:spPr>
          <a:xfrm>
            <a:off x="6617777" y="4664078"/>
            <a:ext cx="10832022" cy="4289424"/>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lang="en-US">
                <a:latin typeface="Red Hat Display"/>
                <a:ea typeface="Red Hat Display"/>
                <a:cs typeface="Red Hat Display"/>
                <a:sym typeface="Red Hat Display"/>
              </a:rPr>
              <a:t>Lorem ipsum dolor sit amet, consectetur adipiscing elit, sed do eiusmod tempor incididunt ut labore et dolore magna aliqua. Ut enim ad minim veniam, quis nostrud exercitation ullamco laboris nisi ut aliquip ex ea commodo consequat. </a:t>
            </a:r>
            <a:endParaRPr>
              <a:latin typeface="Red Hat Display"/>
              <a:ea typeface="Red Hat Display"/>
              <a:cs typeface="Red Hat Display"/>
              <a:sym typeface="Red Hat Display"/>
            </a:endParaRPr>
          </a:p>
        </p:txBody>
      </p:sp>
      <p:sp>
        <p:nvSpPr>
          <p:cNvPr id="146" name="Google Shape;146;p7"/>
          <p:cNvSpPr txBox="1"/>
          <p:nvPr>
            <p:ph idx="2" type="body"/>
          </p:nvPr>
        </p:nvSpPr>
        <p:spPr>
          <a:xfrm>
            <a:off x="6616700" y="2555877"/>
            <a:ext cx="10833100" cy="1908174"/>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b="0" lang="en-US">
                <a:solidFill>
                  <a:schemeClr val="accent1"/>
                </a:solidFill>
                <a:latin typeface="Red Hat Display Black"/>
                <a:ea typeface="Red Hat Display Black"/>
                <a:cs typeface="Red Hat Display Black"/>
                <a:sym typeface="Red Hat Display Black"/>
              </a:rPr>
              <a:t>Lorem ipsum dolor sit amet, consectetur adipiscing</a:t>
            </a:r>
            <a:endParaRPr b="0">
              <a:solidFill>
                <a:schemeClr val="accent1"/>
              </a:solidFill>
              <a:latin typeface="Red Hat Display Black"/>
              <a:ea typeface="Red Hat Display Black"/>
              <a:cs typeface="Red Hat Display Black"/>
              <a:sym typeface="Red Hat Display Black"/>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8"/>
          <p:cNvSpPr txBox="1"/>
          <p:nvPr>
            <p:ph type="ctrTitle"/>
          </p:nvPr>
        </p:nvSpPr>
        <p:spPr>
          <a:xfrm>
            <a:off x="519867" y="2380892"/>
            <a:ext cx="17112526" cy="1158176"/>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5200"/>
              <a:buNone/>
            </a:pPr>
            <a:r>
              <a:rPr b="0" lang="en-US">
                <a:solidFill>
                  <a:schemeClr val="accent1"/>
                </a:solidFill>
                <a:latin typeface="Red Hat Display Black"/>
                <a:ea typeface="Red Hat Display Black"/>
                <a:cs typeface="Red Hat Display Black"/>
                <a:sym typeface="Red Hat Display Black"/>
              </a:rPr>
              <a:t>This is a big idea slide. Title goes here.</a:t>
            </a:r>
            <a:r>
              <a:rPr lang="en-US">
                <a:solidFill>
                  <a:schemeClr val="accent1"/>
                </a:solidFill>
              </a:rPr>
              <a:t> </a:t>
            </a:r>
            <a:endParaRPr/>
          </a:p>
        </p:txBody>
      </p:sp>
      <p:sp>
        <p:nvSpPr>
          <p:cNvPr id="152" name="Google Shape;152;p8"/>
          <p:cNvSpPr txBox="1"/>
          <p:nvPr>
            <p:ph idx="1" type="body"/>
          </p:nvPr>
        </p:nvSpPr>
        <p:spPr>
          <a:xfrm>
            <a:off x="530110" y="4570346"/>
            <a:ext cx="5362692" cy="4144284"/>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lang="en-US">
                <a:latin typeface="Red Hat Display"/>
                <a:ea typeface="Red Hat Display"/>
                <a:cs typeface="Red Hat Display"/>
                <a:sym typeface="Red Hat Display"/>
              </a:rPr>
              <a:t>Lorem ipsum dolor sit amet, consectetur adipiscing elit, sed do eiusmod tempor incididunt ut labore et dolore magna aliqua. Ut enim ad minim veniam, quis nostrud exercitation ullamco laboris</a:t>
            </a:r>
            <a:endParaRPr>
              <a:latin typeface="Red Hat Display"/>
              <a:ea typeface="Red Hat Display"/>
              <a:cs typeface="Red Hat Display"/>
              <a:sym typeface="Red Hat Display"/>
            </a:endParaRPr>
          </a:p>
        </p:txBody>
      </p:sp>
      <p:sp>
        <p:nvSpPr>
          <p:cNvPr id="153" name="Google Shape;153;p8"/>
          <p:cNvSpPr txBox="1"/>
          <p:nvPr>
            <p:ph idx="2" type="body"/>
          </p:nvPr>
        </p:nvSpPr>
        <p:spPr>
          <a:xfrm>
            <a:off x="519145" y="3803718"/>
            <a:ext cx="5339790" cy="47466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b="0" lang="en-US">
                <a:latin typeface="Red Hat Display Black"/>
                <a:ea typeface="Red Hat Display Black"/>
                <a:cs typeface="Red Hat Display Black"/>
                <a:sym typeface="Red Hat Display Black"/>
              </a:rPr>
              <a:t>Lorem ipsum dolor sit</a:t>
            </a:r>
            <a:endParaRPr b="0">
              <a:latin typeface="Red Hat Display Black"/>
              <a:ea typeface="Red Hat Display Black"/>
              <a:cs typeface="Red Hat Display Black"/>
              <a:sym typeface="Red Hat Display Black"/>
            </a:endParaRPr>
          </a:p>
        </p:txBody>
      </p:sp>
      <p:sp>
        <p:nvSpPr>
          <p:cNvPr id="154" name="Google Shape;154;p8"/>
          <p:cNvSpPr txBox="1"/>
          <p:nvPr>
            <p:ph idx="3" type="body"/>
          </p:nvPr>
        </p:nvSpPr>
        <p:spPr>
          <a:xfrm>
            <a:off x="6564166" y="4570347"/>
            <a:ext cx="5362692" cy="4207894"/>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lang="en-US">
                <a:latin typeface="Red Hat Display"/>
                <a:ea typeface="Red Hat Display"/>
                <a:cs typeface="Red Hat Display"/>
                <a:sym typeface="Red Hat Display"/>
              </a:rPr>
              <a:t>Lorem ipsum dolor sit amet, consectetur adipiscing elit, sed do eiusmod tempor incididunt ut labore et dolore magna aliqua. Ut enim ad minim veniam, quis nostrud exercitation ullamco laboris </a:t>
            </a:r>
            <a:endParaRPr>
              <a:latin typeface="Red Hat Display"/>
              <a:ea typeface="Red Hat Display"/>
              <a:cs typeface="Red Hat Display"/>
              <a:sym typeface="Red Hat Display"/>
            </a:endParaRPr>
          </a:p>
        </p:txBody>
      </p:sp>
      <p:sp>
        <p:nvSpPr>
          <p:cNvPr id="155" name="Google Shape;155;p8"/>
          <p:cNvSpPr txBox="1"/>
          <p:nvPr>
            <p:ph idx="4" type="body"/>
          </p:nvPr>
        </p:nvSpPr>
        <p:spPr>
          <a:xfrm>
            <a:off x="6553201" y="3803718"/>
            <a:ext cx="5339790" cy="47466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b="0" lang="en-US">
                <a:latin typeface="Red Hat Display Black"/>
                <a:ea typeface="Red Hat Display Black"/>
                <a:cs typeface="Red Hat Display Black"/>
                <a:sym typeface="Red Hat Display Black"/>
              </a:rPr>
              <a:t>Lorem ipsum dolor sit</a:t>
            </a:r>
            <a:endParaRPr b="0">
              <a:latin typeface="Red Hat Display Black"/>
              <a:ea typeface="Red Hat Display Black"/>
              <a:cs typeface="Red Hat Display Black"/>
              <a:sym typeface="Red Hat Display Black"/>
            </a:endParaRPr>
          </a:p>
        </p:txBody>
      </p:sp>
      <p:sp>
        <p:nvSpPr>
          <p:cNvPr id="156" name="Google Shape;156;p8"/>
          <p:cNvSpPr txBox="1"/>
          <p:nvPr>
            <p:ph idx="5" type="body"/>
          </p:nvPr>
        </p:nvSpPr>
        <p:spPr>
          <a:xfrm>
            <a:off x="12355366" y="4570346"/>
            <a:ext cx="5362692" cy="42397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lang="en-US">
                <a:latin typeface="Red Hat Display"/>
                <a:ea typeface="Red Hat Display"/>
                <a:cs typeface="Red Hat Display"/>
                <a:sym typeface="Red Hat Display"/>
              </a:rPr>
              <a:t>Lorem ipsum dolor sit amet, consectetur adipiscing elit, sed do eiusmod tempor incididunt ut labore et dolore magna aliqua. Ut enim ad minim veniam, quis nostrud exercitation ullamco laboris</a:t>
            </a:r>
            <a:endParaRPr>
              <a:latin typeface="Red Hat Display"/>
              <a:ea typeface="Red Hat Display"/>
              <a:cs typeface="Red Hat Display"/>
              <a:sym typeface="Red Hat Display"/>
            </a:endParaRPr>
          </a:p>
          <a:p>
            <a:pPr indent="0" lvl="0" marL="0" rtl="0" algn="l">
              <a:lnSpc>
                <a:spcPct val="100000"/>
              </a:lnSpc>
              <a:spcBef>
                <a:spcPts val="0"/>
              </a:spcBef>
              <a:spcAft>
                <a:spcPts val="0"/>
              </a:spcAft>
              <a:buNone/>
            </a:pPr>
            <a:r>
              <a:t/>
            </a:r>
            <a:endParaRPr/>
          </a:p>
        </p:txBody>
      </p:sp>
      <p:sp>
        <p:nvSpPr>
          <p:cNvPr id="157" name="Google Shape;157;p8"/>
          <p:cNvSpPr txBox="1"/>
          <p:nvPr>
            <p:ph idx="6" type="body"/>
          </p:nvPr>
        </p:nvSpPr>
        <p:spPr>
          <a:xfrm>
            <a:off x="12344401" y="3803718"/>
            <a:ext cx="5339790" cy="47466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b="0" lang="en-US">
                <a:latin typeface="Red Hat Display Black"/>
                <a:ea typeface="Red Hat Display Black"/>
                <a:cs typeface="Red Hat Display Black"/>
                <a:sym typeface="Red Hat Display Black"/>
              </a:rPr>
              <a:t>Lorem ipsum dolor sit</a:t>
            </a:r>
            <a:endParaRPr b="0">
              <a:latin typeface="Red Hat Display Black"/>
              <a:ea typeface="Red Hat Display Black"/>
              <a:cs typeface="Red Hat Display Black"/>
              <a:sym typeface="Red Hat Display Black"/>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9"/>
          <p:cNvSpPr txBox="1"/>
          <p:nvPr>
            <p:ph type="ctrTitle"/>
          </p:nvPr>
        </p:nvSpPr>
        <p:spPr>
          <a:xfrm>
            <a:off x="519867" y="2380892"/>
            <a:ext cx="17112526" cy="1158176"/>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5200"/>
              <a:buNone/>
            </a:pPr>
            <a:r>
              <a:rPr b="0" lang="en-US">
                <a:solidFill>
                  <a:schemeClr val="accent1"/>
                </a:solidFill>
                <a:latin typeface="Red Hat Display Black"/>
                <a:ea typeface="Red Hat Display Black"/>
                <a:cs typeface="Red Hat Display Black"/>
                <a:sym typeface="Red Hat Display Black"/>
              </a:rPr>
              <a:t>Lorem ipsum dolor sit amet, consectetur adipiscing</a:t>
            </a:r>
            <a:endParaRPr b="0">
              <a:solidFill>
                <a:schemeClr val="accent1"/>
              </a:solidFill>
              <a:latin typeface="Red Hat Display Black"/>
              <a:ea typeface="Red Hat Display Black"/>
              <a:cs typeface="Red Hat Display Black"/>
              <a:sym typeface="Red Hat Display Black"/>
            </a:endParaRPr>
          </a:p>
        </p:txBody>
      </p:sp>
      <p:sp>
        <p:nvSpPr>
          <p:cNvPr id="163" name="Google Shape;163;p9"/>
          <p:cNvSpPr txBox="1"/>
          <p:nvPr>
            <p:ph idx="1" type="body"/>
          </p:nvPr>
        </p:nvSpPr>
        <p:spPr>
          <a:xfrm>
            <a:off x="519145" y="3803718"/>
            <a:ext cx="5339790" cy="47466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b="0" lang="en-US">
                <a:latin typeface="Red Hat Display Black"/>
                <a:ea typeface="Red Hat Display Black"/>
                <a:cs typeface="Red Hat Display Black"/>
                <a:sym typeface="Red Hat Display Black"/>
              </a:rPr>
              <a:t>Statistic goes here</a:t>
            </a:r>
            <a:endParaRPr b="0">
              <a:latin typeface="Red Hat Display Black"/>
              <a:ea typeface="Red Hat Display Black"/>
              <a:cs typeface="Red Hat Display Black"/>
              <a:sym typeface="Red Hat Display Black"/>
            </a:endParaRPr>
          </a:p>
        </p:txBody>
      </p:sp>
      <p:sp>
        <p:nvSpPr>
          <p:cNvPr id="164" name="Google Shape;164;p9"/>
          <p:cNvSpPr txBox="1"/>
          <p:nvPr>
            <p:ph idx="2" type="body"/>
          </p:nvPr>
        </p:nvSpPr>
        <p:spPr>
          <a:xfrm>
            <a:off x="6553201" y="3803718"/>
            <a:ext cx="5339790" cy="47466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b="0" lang="en-US">
                <a:latin typeface="Red Hat Display Black"/>
                <a:ea typeface="Red Hat Display Black"/>
                <a:cs typeface="Red Hat Display Black"/>
                <a:sym typeface="Red Hat Display Black"/>
              </a:rPr>
              <a:t>Statistic goes here</a:t>
            </a:r>
            <a:endParaRPr b="0">
              <a:latin typeface="Red Hat Display Black"/>
              <a:ea typeface="Red Hat Display Black"/>
              <a:cs typeface="Red Hat Display Black"/>
              <a:sym typeface="Red Hat Display Black"/>
            </a:endParaRPr>
          </a:p>
          <a:p>
            <a:pPr indent="0" lvl="0" marL="0" rtl="0" algn="l">
              <a:lnSpc>
                <a:spcPct val="100000"/>
              </a:lnSpc>
              <a:spcBef>
                <a:spcPts val="0"/>
              </a:spcBef>
              <a:spcAft>
                <a:spcPts val="0"/>
              </a:spcAft>
              <a:buNone/>
            </a:pPr>
            <a:r>
              <a:t/>
            </a:r>
            <a:endParaRPr/>
          </a:p>
        </p:txBody>
      </p:sp>
      <p:sp>
        <p:nvSpPr>
          <p:cNvPr id="165" name="Google Shape;165;p9"/>
          <p:cNvSpPr txBox="1"/>
          <p:nvPr>
            <p:ph idx="3" type="body"/>
          </p:nvPr>
        </p:nvSpPr>
        <p:spPr>
          <a:xfrm>
            <a:off x="12344401" y="3803718"/>
            <a:ext cx="5339790" cy="47466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b="0" lang="en-US">
                <a:latin typeface="Red Hat Display Black"/>
                <a:ea typeface="Red Hat Display Black"/>
                <a:cs typeface="Red Hat Display Black"/>
                <a:sym typeface="Red Hat Display Black"/>
              </a:rPr>
              <a:t>Statistic goes here</a:t>
            </a:r>
            <a:endParaRPr b="0">
              <a:latin typeface="Red Hat Display Black"/>
              <a:ea typeface="Red Hat Display Black"/>
              <a:cs typeface="Red Hat Display Black"/>
              <a:sym typeface="Red Hat Display Black"/>
            </a:endParaRPr>
          </a:p>
          <a:p>
            <a:pPr indent="0" lvl="0" marL="0" rtl="0" algn="l">
              <a:lnSpc>
                <a:spcPct val="100000"/>
              </a:lnSpc>
              <a:spcBef>
                <a:spcPts val="0"/>
              </a:spcBef>
              <a:spcAft>
                <a:spcPts val="0"/>
              </a:spcAft>
              <a:buNone/>
            </a:pPr>
            <a:r>
              <a:t/>
            </a:r>
            <a:endParaRPr/>
          </a:p>
        </p:txBody>
      </p:sp>
      <p:graphicFrame>
        <p:nvGraphicFramePr>
          <p:cNvPr id="166" name="Google Shape;166;p9"/>
          <p:cNvGraphicFramePr/>
          <p:nvPr/>
        </p:nvGraphicFramePr>
        <p:xfrm>
          <a:off x="6457950" y="4530726"/>
          <a:ext cx="5422900" cy="4787900"/>
        </p:xfrm>
        <a:graphic>
          <a:graphicData uri="http://schemas.openxmlformats.org/drawingml/2006/chart">
            <c:chart r:id="rId3"/>
          </a:graphicData>
        </a:graphic>
      </p:graphicFrame>
      <p:graphicFrame>
        <p:nvGraphicFramePr>
          <p:cNvPr id="167" name="Google Shape;167;p9"/>
          <p:cNvGraphicFramePr/>
          <p:nvPr/>
        </p:nvGraphicFramePr>
        <p:xfrm>
          <a:off x="12344400" y="4514850"/>
          <a:ext cx="5422900" cy="4787900"/>
        </p:xfrm>
        <a:graphic>
          <a:graphicData uri="http://schemas.openxmlformats.org/drawingml/2006/chart">
            <c:chart r:id="rId4"/>
          </a:graphicData>
        </a:graphic>
      </p:graphicFrame>
      <p:graphicFrame>
        <p:nvGraphicFramePr>
          <p:cNvPr id="168" name="Google Shape;168;p9"/>
          <p:cNvGraphicFramePr/>
          <p:nvPr/>
        </p:nvGraphicFramePr>
        <p:xfrm>
          <a:off x="476250" y="4514850"/>
          <a:ext cx="5422900" cy="4787900"/>
        </p:xfrm>
        <a:graphic>
          <a:graphicData uri="http://schemas.openxmlformats.org/drawingml/2006/chart">
            <c:chart r:id="rId5"/>
          </a:graphicData>
        </a:graphic>
      </p:graphicFrame>
      <p:sp>
        <p:nvSpPr>
          <p:cNvPr id="169" name="Google Shape;169;p9"/>
          <p:cNvSpPr txBox="1"/>
          <p:nvPr>
            <p:ph idx="12" type="sldNum"/>
          </p:nvPr>
        </p:nvSpPr>
        <p:spPr>
          <a:xfrm>
            <a:off x="13563600" y="9137751"/>
            <a:ext cx="4114800" cy="549274"/>
          </a:xfrm>
          <a:prstGeom prst="rect">
            <a:avLst/>
          </a:prstGeom>
          <a:noFill/>
          <a:ln>
            <a:noFill/>
          </a:ln>
        </p:spPr>
        <p:txBody>
          <a:bodyPr anchorCtr="0" anchor="ctr" bIns="45700" lIns="0" spcFirstLastPara="1" rIns="0" wrap="square" tIns="45700">
            <a:noAutofit/>
          </a:bodyPr>
          <a:lstStyle/>
          <a:p>
            <a:pPr indent="0" lvl="0" marL="0" rtl="0" algn="r">
              <a:lnSpc>
                <a:spcPct val="100000"/>
              </a:lnSpc>
              <a:spcBef>
                <a:spcPts val="0"/>
              </a:spcBef>
              <a:spcAft>
                <a:spcPts val="0"/>
              </a:spcAft>
              <a:buNone/>
            </a:pPr>
            <a:fld id="{00000000-1234-1234-1234-123412341234}" type="slidenum">
              <a:rPr lang="en-US"/>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GRC 2026">
      <a:dk1>
        <a:srgbClr val="FEFFFF"/>
      </a:dk1>
      <a:lt1>
        <a:srgbClr val="000000"/>
      </a:lt1>
      <a:dk2>
        <a:srgbClr val="FEFFFF"/>
      </a:dk2>
      <a:lt2>
        <a:srgbClr val="445469"/>
      </a:lt2>
      <a:accent1>
        <a:srgbClr val="7B75B7"/>
      </a:accent1>
      <a:accent2>
        <a:srgbClr val="4873B9"/>
      </a:accent2>
      <a:accent3>
        <a:srgbClr val="7CC241"/>
      </a:accent3>
      <a:accent4>
        <a:srgbClr val="433018"/>
      </a:accent4>
      <a:accent5>
        <a:srgbClr val="D0DCD0"/>
      </a:accent5>
      <a:accent6>
        <a:srgbClr val="FBC888"/>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James Adams</dc:creator>
</cp:coreProperties>
</file>