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56" r:id="rId2"/>
  </p:sldMasterIdLst>
  <p:notesMasterIdLst>
    <p:notesMasterId r:id="rId5"/>
  </p:notesMasterIdLst>
  <p:sldIdLst>
    <p:sldId id="265" r:id="rId3"/>
    <p:sldId id="268" r:id="rId4"/>
  </p:sldIdLst>
  <p:sldSz cx="36576000" cy="24688800"/>
  <p:notesSz cx="6858000" cy="9144000"/>
  <p:defaultTextStyle>
    <a:defPPr>
      <a:defRPr lang="en-US"/>
    </a:defPPr>
    <a:lvl1pPr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608138" indent="-12446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219450" indent="-24892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4829175" indent="-37338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6438900" indent="-4979988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Lindber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9" autoAdjust="0"/>
    <p:restoredTop sz="94660"/>
  </p:normalViewPr>
  <p:slideViewPr>
    <p:cSldViewPr snapToGrid="0">
      <p:cViewPr varScale="1">
        <p:scale>
          <a:sx n="17" d="100"/>
          <a:sy n="17" d="100"/>
        </p:scale>
        <p:origin x="1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86CB8C-A698-2F1C-E2FE-418AE4717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E6592-6BB4-69D5-7627-9ED09C3431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660E7A-61A2-416A-A322-687C59D62178}" type="datetimeFigureOut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E84A37-2025-6425-73CD-201488AF77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143000"/>
            <a:ext cx="4572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D4D12D-C19F-2AEB-8396-CFB8BF0FC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F56F-E866-F8C2-6A8D-FA0902F98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BA59A-E899-1102-3206-AC3768526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3219922" eaLnBrk="1" hangingPunct="1">
              <a:defRPr sz="1200"/>
            </a:lvl1pPr>
          </a:lstStyle>
          <a:p>
            <a:pPr>
              <a:defRPr/>
            </a:pPr>
            <a:fld id="{FA1A9EB2-9573-421F-BB22-27CE72A85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608138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219450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829175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438900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8050593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6pPr>
    <a:lvl7pPr marL="9660712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7pPr>
    <a:lvl8pPr marL="11270831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8pPr>
    <a:lvl9pPr marL="12880950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3490" y="4503315"/>
            <a:ext cx="11326065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68615" y="3984804"/>
            <a:ext cx="11310940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8622" y="13526454"/>
            <a:ext cx="11327388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85068" y="12967728"/>
            <a:ext cx="11310940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628569" y="16042407"/>
            <a:ext cx="11309613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628569" y="15465555"/>
            <a:ext cx="11309613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2635184" y="4503315"/>
            <a:ext cx="11309613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2629896" y="3984804"/>
            <a:ext cx="1131622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4496459" y="3984804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4496459" y="4503315"/>
            <a:ext cx="11313358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4496459" y="12943647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4492260" y="13462161"/>
            <a:ext cx="11317550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tabLst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4496459" y="19230756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24496455" y="19813563"/>
            <a:ext cx="11317550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4864485" y="1712553"/>
            <a:ext cx="26847030" cy="9059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050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84"/>
          </p:nvPr>
        </p:nvSpPr>
        <p:spPr>
          <a:xfrm>
            <a:off x="4864485" y="2593659"/>
            <a:ext cx="26847030" cy="71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375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85"/>
          </p:nvPr>
        </p:nvSpPr>
        <p:spPr>
          <a:xfrm>
            <a:off x="4864485" y="359180"/>
            <a:ext cx="26847030" cy="1353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75" b="1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97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783CB3D-9592-AB93-4D8F-345E1A147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516" b="7513"/>
          <a:stretch>
            <a:fillRect/>
          </a:stretch>
        </p:blipFill>
        <p:spPr bwMode="auto">
          <a:xfrm>
            <a:off x="20621625" y="4654550"/>
            <a:ext cx="15954375" cy="200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B49FCD6-20FB-C9A8-BAB6-58FD96730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4963"/>
            <a:ext cx="63769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040507"/>
            <a:ext cx="31089600" cy="85953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2967337"/>
            <a:ext cx="27432000" cy="5960743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75DDB9-5CA0-B9D4-FFB5-E638A457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5853-6930-4216-8CDF-88DEC65C2C09}" type="datetimeFigureOut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F4CB97-E286-1C55-CB70-DB6C2882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0E4CEC-B088-7B73-5A01-48F2055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777B-9418-4A74-A5FF-374CB4470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>
            <a:extLst>
              <a:ext uri="{FF2B5EF4-FFF2-40B4-BE49-F238E27FC236}">
                <a16:creationId xmlns:a16="http://schemas.microsoft.com/office/drawing/2014/main" id="{FD489B9E-1DA7-FFB9-BB54-BD2D359884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65760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45E7EAC2-3DF0-B889-D65A-6EAF99881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" y="3933825"/>
            <a:ext cx="11322050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A0E288FE-85D6-8907-6D8A-A10684316E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490363" y="3933825"/>
            <a:ext cx="11318875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24D61A22-1C18-69FE-D412-4CC37D3FBC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625388" y="3933825"/>
            <a:ext cx="11320462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2643188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2pPr>
      <a:lvl3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3pPr>
      <a:lvl4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4pPr>
      <a:lvl5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5pPr>
      <a:lvl6pPr marL="293894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6pPr>
      <a:lvl7pPr marL="587786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7pPr>
      <a:lvl8pPr marL="881680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8pPr>
      <a:lvl9pPr marL="1175573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990600" indent="-990600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47888" indent="-8239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305175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625975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948363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72622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6pPr>
      <a:lvl7pPr marL="8594918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7pPr>
      <a:lvl8pPr marL="9917213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8pPr>
      <a:lvl9pPr marL="11239509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1pPr>
      <a:lvl2pPr marL="1322297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2pPr>
      <a:lvl3pPr marL="2644592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3pPr>
      <a:lvl4pPr marL="3966885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4pPr>
      <a:lvl5pPr marL="5289179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5pPr>
      <a:lvl6pPr marL="6611475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6pPr>
      <a:lvl7pPr marL="793377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7pPr>
      <a:lvl8pPr marL="9256064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8pPr>
      <a:lvl9pPr marL="1057836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D4A0293-E786-CD65-DABB-F1FDBFEEB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314450"/>
            <a:ext cx="31546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447A7A7-ECED-BBA7-997E-8EA42E314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6572250"/>
            <a:ext cx="31546800" cy="156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2F14-E6F5-D315-EDB4-5266974D8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600" y="2288222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75401C-BA98-4F26-9756-C0441E2B0C74}" type="datetimeFigureOut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4919-094E-EEB5-C159-498317557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800" y="22882225"/>
            <a:ext cx="123444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81F95-954F-5FB7-146C-01E9A1FF5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1800" y="2288222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6E44CE-5AD8-491E-A8AC-C2A7B89F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22325" indent="-822325" algn="l" defTabSz="3290888" rtl="0" eaLnBrk="0" fontAlgn="base" hangingPunct="0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63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45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688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1F3EB0-B6D4-53E2-F6B2-1C79D4FDF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275" y="4086225"/>
            <a:ext cx="15760700" cy="2184400"/>
          </a:xfrm>
        </p:spPr>
        <p:txBody>
          <a:bodyPr rtlCol="0">
            <a:normAutofit/>
          </a:bodyPr>
          <a:lstStyle/>
          <a:p>
            <a:pPr defTabSz="2468703" eaLnBrk="1" fontAlgn="auto" hangingPunct="1">
              <a:spcAft>
                <a:spcPts val="0"/>
              </a:spcAft>
              <a:defRPr/>
            </a:pPr>
            <a:r>
              <a:rPr lang="en-US" sz="13860" b="1" dirty="0">
                <a:latin typeface="AvenirNext LT Pro Medium" panose="020B0503020202020204"/>
              </a:rPr>
              <a:t>Poster </a:t>
            </a:r>
            <a:r>
              <a:rPr lang="en-US" sz="13500" b="1" dirty="0">
                <a:latin typeface="AvenirNext LT Pro Medium" panose="020B0503020202020204"/>
              </a:rPr>
              <a:t>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6BAE8-0DB6-3932-547B-24DD40FF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275" y="6819900"/>
            <a:ext cx="17535525" cy="14782800"/>
          </a:xfrm>
        </p:spPr>
        <p:txBody>
          <a:bodyPr rtlCol="0">
            <a:normAutofit fontScale="25000" lnSpcReduction="20000"/>
          </a:bodyPr>
          <a:lstStyle/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All posters must be designed and submitted in PowerPoint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All posters should be one slide only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Dimensions: 40”x 27” (</a:t>
            </a:r>
            <a:r>
              <a:rPr lang="en-US" sz="21600" b="1" dirty="0">
                <a:latin typeface="AvenirNext LT Pro Medium" panose="020B0503020202020204"/>
              </a:rPr>
              <a:t>do not change.</a:t>
            </a:r>
            <a:r>
              <a:rPr lang="en-US" sz="21600" dirty="0">
                <a:latin typeface="AvenirNext LT Pro Medium" panose="020B0503020202020204"/>
              </a:rPr>
              <a:t>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Minimum Font Size: 27.4 </a:t>
            </a:r>
            <a:r>
              <a:rPr lang="en-US" sz="21600" b="1" dirty="0">
                <a:latin typeface="AvenirNext LT Pro Medium" panose="020B0503020202020204"/>
              </a:rPr>
              <a:t>(set in template. Do not decrease.)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Be sure to include: Title, authors, references, acknowledgements, required DOE disclaimers (if applicable)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Make sure font colors and backgrounds have sufficient contrast.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Feel free to format the poster however you need to best display your work. </a:t>
            </a:r>
            <a:r>
              <a:rPr lang="en-US" sz="21600" b="1" dirty="0">
                <a:latin typeface="AvenirNext LT Pro Medium" panose="020B0503020202020204"/>
              </a:rPr>
              <a:t>Slide 2 is the template that must be used for your poster presentation. 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GR will print posters prior to the conference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0" b="1" dirty="0">
              <a:latin typeface="AvenirNext LT Pro Medium" panose="020B0503020202020204"/>
            </a:endParaRPr>
          </a:p>
          <a:p>
            <a:pPr defTabSz="246870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extBox 12">
            <a:extLst>
              <a:ext uri="{FF2B5EF4-FFF2-40B4-BE49-F238E27FC236}">
                <a16:creationId xmlns:a16="http://schemas.microsoft.com/office/drawing/2014/main" id="{D6346F81-2A81-40C2-7381-B77109E9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23064788"/>
            <a:ext cx="13271500" cy="882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219922" eaLnBrk="1" hangingPunct="1">
              <a:defRPr/>
            </a:pPr>
            <a:r>
              <a:rPr lang="en-US" altLang="en-US" sz="4950" b="1" dirty="0">
                <a:cs typeface="Calibri" panose="020F0502020204030204" pitchFamily="34" charset="0"/>
              </a:rPr>
              <a:t>2026 Geothermal Rising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8">
            <a:extLst>
              <a:ext uri="{FF2B5EF4-FFF2-40B4-BE49-F238E27FC236}">
                <a16:creationId xmlns:a16="http://schemas.microsoft.com/office/drawing/2014/main" id="{FC66FD2E-49A9-AA07-3F37-B145B432BED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798513" y="4471988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47" name="Text Placeholder 19">
            <a:extLst>
              <a:ext uri="{FF2B5EF4-FFF2-40B4-BE49-F238E27FC236}">
                <a16:creationId xmlns:a16="http://schemas.microsoft.com/office/drawing/2014/main" id="{FF9D5E46-2D62-3D2E-7C21-144EDD1F963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798513" y="3919538"/>
            <a:ext cx="11242675" cy="527050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dirty="0"/>
          </a:p>
        </p:txBody>
      </p:sp>
      <p:sp>
        <p:nvSpPr>
          <p:cNvPr id="6148" name="Text Placeholder 20">
            <a:extLst>
              <a:ext uri="{FF2B5EF4-FFF2-40B4-BE49-F238E27FC236}">
                <a16:creationId xmlns:a16="http://schemas.microsoft.com/office/drawing/2014/main" id="{481509B5-EAFD-1EB9-720D-3C6E4C00B8E3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798513" y="13357225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49" name="Text Placeholder 21">
            <a:extLst>
              <a:ext uri="{FF2B5EF4-FFF2-40B4-BE49-F238E27FC236}">
                <a16:creationId xmlns:a16="http://schemas.microsoft.com/office/drawing/2014/main" id="{DA898E0E-F535-CFE3-502D-0F61461DE358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798513" y="12808039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0" name="Text Placeholder 22">
            <a:extLst>
              <a:ext uri="{FF2B5EF4-FFF2-40B4-BE49-F238E27FC236}">
                <a16:creationId xmlns:a16="http://schemas.microsoft.com/office/drawing/2014/main" id="{BF7159F7-D960-DF73-3B45-DCA5BE18CCB8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12674600" y="15514638"/>
            <a:ext cx="11196638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1" name="Text Placeholder 23">
            <a:extLst>
              <a:ext uri="{FF2B5EF4-FFF2-40B4-BE49-F238E27FC236}">
                <a16:creationId xmlns:a16="http://schemas.microsoft.com/office/drawing/2014/main" id="{97D0695A-58D3-6207-D04F-DBE00963D158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12674600" y="14949576"/>
            <a:ext cx="11196638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2" name="Text Placeholder 24">
            <a:extLst>
              <a:ext uri="{FF2B5EF4-FFF2-40B4-BE49-F238E27FC236}">
                <a16:creationId xmlns:a16="http://schemas.microsoft.com/office/drawing/2014/main" id="{F2845C0E-774C-59B0-93C2-F7A94CFD5E08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 bwMode="auto">
          <a:xfrm>
            <a:off x="12599988" y="4471988"/>
            <a:ext cx="11271250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3" name="Text Placeholder 25">
            <a:extLst>
              <a:ext uri="{FF2B5EF4-FFF2-40B4-BE49-F238E27FC236}">
                <a16:creationId xmlns:a16="http://schemas.microsoft.com/office/drawing/2014/main" id="{718B3F5F-569B-5A68-E911-0CF6FAD45297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12609513" y="3886289"/>
            <a:ext cx="1126172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4" name="Text Placeholder 26">
            <a:extLst>
              <a:ext uri="{FF2B5EF4-FFF2-40B4-BE49-F238E27FC236}">
                <a16:creationId xmlns:a16="http://schemas.microsoft.com/office/drawing/2014/main" id="{3B2E43F5-B9F3-4A78-3A53-C754BC22B1F1}"/>
              </a:ext>
            </a:extLst>
          </p:cNvPr>
          <p:cNvSpPr>
            <a:spLocks noGrp="1" noChangeArrowheads="1"/>
          </p:cNvSpPr>
          <p:nvPr>
            <p:ph type="body" sz="quarter" idx="25"/>
          </p:nvPr>
        </p:nvSpPr>
        <p:spPr bwMode="auto">
          <a:xfrm>
            <a:off x="24534813" y="3886289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5" name="Text Placeholder 27">
            <a:extLst>
              <a:ext uri="{FF2B5EF4-FFF2-40B4-BE49-F238E27FC236}">
                <a16:creationId xmlns:a16="http://schemas.microsoft.com/office/drawing/2014/main" id="{EE73F6F8-D699-9D13-8C5F-FB67F3C8247E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 bwMode="auto">
          <a:xfrm>
            <a:off x="24534813" y="4467225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6" name="Text Placeholder 28">
            <a:extLst>
              <a:ext uri="{FF2B5EF4-FFF2-40B4-BE49-F238E27FC236}">
                <a16:creationId xmlns:a16="http://schemas.microsoft.com/office/drawing/2014/main" id="{D8D92BB7-42C0-280B-045B-74A53BB05CF8}"/>
              </a:ext>
            </a:extLst>
          </p:cNvPr>
          <p:cNvSpPr>
            <a:spLocks noGrp="1" noChangeArrowheads="1"/>
          </p:cNvSpPr>
          <p:nvPr>
            <p:ph type="body" sz="quarter" idx="27"/>
          </p:nvPr>
        </p:nvSpPr>
        <p:spPr bwMode="auto">
          <a:xfrm>
            <a:off x="24534813" y="12787401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7" name="Text Placeholder 29">
            <a:extLst>
              <a:ext uri="{FF2B5EF4-FFF2-40B4-BE49-F238E27FC236}">
                <a16:creationId xmlns:a16="http://schemas.microsoft.com/office/drawing/2014/main" id="{277CA790-6EBC-9E04-742F-F7396A60B3EB}"/>
              </a:ext>
            </a:extLst>
          </p:cNvPr>
          <p:cNvSpPr>
            <a:spLocks noGrp="1" noChangeArrowheads="1"/>
          </p:cNvSpPr>
          <p:nvPr>
            <p:ph type="body" sz="quarter" idx="28"/>
          </p:nvPr>
        </p:nvSpPr>
        <p:spPr bwMode="auto">
          <a:xfrm>
            <a:off x="24534813" y="13303250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8" name="Text Placeholder 30">
            <a:extLst>
              <a:ext uri="{FF2B5EF4-FFF2-40B4-BE49-F238E27FC236}">
                <a16:creationId xmlns:a16="http://schemas.microsoft.com/office/drawing/2014/main" id="{96FE2D62-4B5D-F9BF-9B70-1A847846AF3B}"/>
              </a:ext>
            </a:extLst>
          </p:cNvPr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24534813" y="18176170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9" name="Text Placeholder 31">
            <a:extLst>
              <a:ext uri="{FF2B5EF4-FFF2-40B4-BE49-F238E27FC236}">
                <a16:creationId xmlns:a16="http://schemas.microsoft.com/office/drawing/2014/main" id="{2CC9D937-45FE-3296-8B7A-A2126D055AE9}"/>
              </a:ext>
            </a:extLst>
          </p:cNvPr>
          <p:cNvSpPr>
            <a:spLocks noGrp="1" noChangeArrowheads="1"/>
          </p:cNvSpPr>
          <p:nvPr>
            <p:ph type="body" sz="quarter" idx="30"/>
          </p:nvPr>
        </p:nvSpPr>
        <p:spPr bwMode="auto">
          <a:xfrm>
            <a:off x="24534813" y="18746788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8208" name="Text Placeholder 32">
            <a:extLst>
              <a:ext uri="{FF2B5EF4-FFF2-40B4-BE49-F238E27FC236}">
                <a16:creationId xmlns:a16="http://schemas.microsoft.com/office/drawing/2014/main" id="{339A0C80-725B-4BF5-E94B-8296CD50A308}"/>
              </a:ext>
            </a:extLst>
          </p:cNvPr>
          <p:cNvSpPr>
            <a:spLocks noGrp="1" noChangeArrowheads="1"/>
          </p:cNvSpPr>
          <p:nvPr>
            <p:ph type="body" sz="quarter" idx="150"/>
          </p:nvPr>
        </p:nvSpPr>
        <p:spPr bwMode="auto">
          <a:xfrm>
            <a:off x="4233863" y="1511300"/>
            <a:ext cx="28260675" cy="777875"/>
          </a:xfrm>
        </p:spPr>
        <p:txBody>
          <a:bodyPr vert="horz" wrap="square" lIns="58783" tIns="29392" rIns="58783" bIns="293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209" name="Text Placeholder 33">
            <a:extLst>
              <a:ext uri="{FF2B5EF4-FFF2-40B4-BE49-F238E27FC236}">
                <a16:creationId xmlns:a16="http://schemas.microsoft.com/office/drawing/2014/main" id="{C36653DC-C76C-2175-9E02-486990B6E0FE}"/>
              </a:ext>
            </a:extLst>
          </p:cNvPr>
          <p:cNvSpPr>
            <a:spLocks noGrp="1" noChangeArrowheads="1"/>
          </p:cNvSpPr>
          <p:nvPr>
            <p:ph type="body" sz="quarter" idx="184"/>
          </p:nvPr>
        </p:nvSpPr>
        <p:spPr bwMode="auto">
          <a:xfrm>
            <a:off x="4233863" y="2365375"/>
            <a:ext cx="28260675" cy="612775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2644379" eaLnBrk="1" hangingPunct="1">
              <a:defRPr/>
            </a:pPr>
            <a:endParaRPr lang="en-US" altLang="en-US" dirty="0"/>
          </a:p>
        </p:txBody>
      </p:sp>
      <p:sp>
        <p:nvSpPr>
          <p:cNvPr id="8210" name="Text Placeholder 34">
            <a:extLst>
              <a:ext uri="{FF2B5EF4-FFF2-40B4-BE49-F238E27FC236}">
                <a16:creationId xmlns:a16="http://schemas.microsoft.com/office/drawing/2014/main" id="{EFF1D11C-2E1D-0C39-A0B7-B261EB4087A7}"/>
              </a:ext>
            </a:extLst>
          </p:cNvPr>
          <p:cNvSpPr>
            <a:spLocks noGrp="1" noChangeArrowheads="1"/>
          </p:cNvSpPr>
          <p:nvPr>
            <p:ph type="body" sz="quarter" idx="185"/>
          </p:nvPr>
        </p:nvSpPr>
        <p:spPr bwMode="auto">
          <a:xfrm>
            <a:off x="4233863" y="657225"/>
            <a:ext cx="28260675" cy="776288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2644379" eaLnBrk="1" hangingPunct="1">
              <a:defRPr/>
            </a:pPr>
            <a:endParaRPr lang="en-US" altLang="en-US" dirty="0"/>
          </a:p>
        </p:txBody>
      </p:sp>
      <p:pic>
        <p:nvPicPr>
          <p:cNvPr id="8211" name="Picture 35">
            <a:extLst>
              <a:ext uri="{FF2B5EF4-FFF2-40B4-BE49-F238E27FC236}">
                <a16:creationId xmlns:a16="http://schemas.microsoft.com/office/drawing/2014/main" id="{BE1A6DE9-5CB7-6B96-F700-ABCF5DB8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95300"/>
            <a:ext cx="2660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E60561-CBF4-2173-60AB-6D89D56F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0265"/>
            <a:ext cx="11060113" cy="593548"/>
          </a:xfrm>
          <a:prstGeom prst="rect">
            <a:avLst/>
          </a:prstGeom>
          <a:noFill/>
        </p:spPr>
        <p:txBody>
          <a:bodyPr lIns="65304" tIns="65304" rIns="65304" bIns="65304" anchor="ctr">
            <a:spAutoFit/>
          </a:bodyPr>
          <a:lstStyle>
            <a:lvl1pPr marL="0" indent="0" algn="ctr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571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47888" indent="-825104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05175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6769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9554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72622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94918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17213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9509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44019" eaLnBrk="1" hangingPunct="1">
              <a:defRPr/>
            </a:pPr>
            <a:endParaRPr lang="en-US" alt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C_2022_Poster_Template_56x36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115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AvenirNext LT Pro Medium</vt:lpstr>
      <vt:lpstr>Calibri</vt:lpstr>
      <vt:lpstr>Calibri Light</vt:lpstr>
      <vt:lpstr>Times New Roman</vt:lpstr>
      <vt:lpstr>Trebuchet MS</vt:lpstr>
      <vt:lpstr>GRC_2022_Poster_Template_56x36</vt:lpstr>
      <vt:lpstr>1_Office Theme</vt:lpstr>
      <vt:lpstr>Poster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E-Poster Requirements</dc:title>
  <dc:creator>Vicki Lindberg</dc:creator>
  <cp:lastModifiedBy>Vicki Lindberg</cp:lastModifiedBy>
  <cp:revision>42</cp:revision>
  <dcterms:created xsi:type="dcterms:W3CDTF">2020-07-20T19:03:17Z</dcterms:created>
  <dcterms:modified xsi:type="dcterms:W3CDTF">2026-06-02T16:09:08Z</dcterms:modified>
</cp:coreProperties>
</file>