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</p:sldIdLst>
  <p:sldSz cx="13716000" cy="13716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ed Hat Display" panose="020B0604020202020204" charset="0"/>
      <p:regular r:id="rId8"/>
    </p:embeddedFont>
    <p:embeddedFont>
      <p:font typeface="Red Hat Display 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40F"/>
    <a:srgbClr val="885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88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1536" y="4323683"/>
            <a:ext cx="9709553" cy="5128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1"/>
              </a:lnSpc>
            </a:pPr>
            <a:r>
              <a:rPr lang="en-US" sz="6262" b="1" spc="438">
                <a:solidFill>
                  <a:srgbClr val="C51D2E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DO NOT MAKE EDITS TO THIS FILE – </a:t>
            </a:r>
          </a:p>
          <a:p>
            <a:pPr algn="ctr">
              <a:lnSpc>
                <a:spcPts val="6701"/>
              </a:lnSpc>
            </a:pPr>
            <a:endParaRPr lang="en-US" sz="6262" b="1" spc="438">
              <a:solidFill>
                <a:srgbClr val="C51D2E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ctr">
              <a:lnSpc>
                <a:spcPts val="5129"/>
              </a:lnSpc>
            </a:pPr>
            <a:r>
              <a:rPr lang="en-US" sz="4794" spc="335">
                <a:solidFill>
                  <a:srgbClr val="C51D2E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Navigate to “File“ &gt; “Make a Copy” to create a duplication of this template for specific content implementation</a:t>
            </a:r>
          </a:p>
        </p:txBody>
      </p:sp>
      <p:sp>
        <p:nvSpPr>
          <p:cNvPr id="3" name="Freeform 3"/>
          <p:cNvSpPr/>
          <p:nvPr/>
        </p:nvSpPr>
        <p:spPr>
          <a:xfrm>
            <a:off x="1371600" y="1371600"/>
            <a:ext cx="4012628" cy="706845"/>
          </a:xfrm>
          <a:custGeom>
            <a:avLst/>
            <a:gdLst/>
            <a:ahLst/>
            <a:cxnLst/>
            <a:rect l="l" t="t" r="r" b="b"/>
            <a:pathLst>
              <a:path w="4012628" h="706845">
                <a:moveTo>
                  <a:pt x="0" y="0"/>
                </a:moveTo>
                <a:lnTo>
                  <a:pt x="4012628" y="0"/>
                </a:lnTo>
                <a:lnTo>
                  <a:pt x="4012628" y="706845"/>
                </a:lnTo>
                <a:lnTo>
                  <a:pt x="0" y="7068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527609" y="1639800"/>
            <a:ext cx="1820697" cy="424829"/>
          </a:xfrm>
          <a:custGeom>
            <a:avLst/>
            <a:gdLst/>
            <a:ahLst/>
            <a:cxnLst/>
            <a:rect l="l" t="t" r="r" b="b"/>
            <a:pathLst>
              <a:path w="1820697" h="424829">
                <a:moveTo>
                  <a:pt x="0" y="0"/>
                </a:moveTo>
                <a:lnTo>
                  <a:pt x="1820696" y="0"/>
                </a:lnTo>
                <a:lnTo>
                  <a:pt x="1820696" y="424830"/>
                </a:lnTo>
                <a:lnTo>
                  <a:pt x="0" y="4248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440" y="0"/>
            <a:ext cx="13724881" cy="13716000"/>
          </a:xfrm>
          <a:custGeom>
            <a:avLst/>
            <a:gdLst/>
            <a:ahLst/>
            <a:cxnLst/>
            <a:rect l="l" t="t" r="r" b="b"/>
            <a:pathLst>
              <a:path w="13724881" h="13716000">
                <a:moveTo>
                  <a:pt x="0" y="0"/>
                </a:moveTo>
                <a:lnTo>
                  <a:pt x="13724880" y="0"/>
                </a:lnTo>
                <a:lnTo>
                  <a:pt x="1372488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99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48748" y="1253188"/>
            <a:ext cx="11209623" cy="1120962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l="-25258" r="-25258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094119" y="7363119"/>
            <a:ext cx="5527762" cy="1565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02"/>
              </a:lnSpc>
            </a:pPr>
            <a:r>
              <a:rPr lang="en-US" sz="9216" b="1">
                <a:solidFill>
                  <a:srgbClr val="FFFFFF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SPEAKER</a:t>
            </a:r>
          </a:p>
        </p:txBody>
      </p:sp>
      <p:sp>
        <p:nvSpPr>
          <p:cNvPr id="6" name="Freeform 6"/>
          <p:cNvSpPr/>
          <p:nvPr/>
        </p:nvSpPr>
        <p:spPr>
          <a:xfrm>
            <a:off x="8898670" y="1402684"/>
            <a:ext cx="3285381" cy="1367540"/>
          </a:xfrm>
          <a:custGeom>
            <a:avLst/>
            <a:gdLst/>
            <a:ahLst/>
            <a:cxnLst/>
            <a:rect l="l" t="t" r="r" b="b"/>
            <a:pathLst>
              <a:path w="3285381" h="1367540">
                <a:moveTo>
                  <a:pt x="0" y="0"/>
                </a:moveTo>
                <a:lnTo>
                  <a:pt x="3285381" y="0"/>
                </a:lnTo>
                <a:lnTo>
                  <a:pt x="3285381" y="1367540"/>
                </a:lnTo>
                <a:lnTo>
                  <a:pt x="0" y="1367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9064341"/>
            <a:ext cx="13716000" cy="50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</a:pPr>
            <a:r>
              <a:rPr lang="en-US" sz="2949" b="1" spc="123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MARCH 2, 2026 | BALTIMORE, MD</a:t>
            </a:r>
          </a:p>
        </p:txBody>
      </p:sp>
      <p:sp>
        <p:nvSpPr>
          <p:cNvPr id="9" name="Freeform 9"/>
          <p:cNvSpPr/>
          <p:nvPr/>
        </p:nvSpPr>
        <p:spPr>
          <a:xfrm>
            <a:off x="-4440" y="7218168"/>
            <a:ext cx="13724881" cy="4060898"/>
          </a:xfrm>
          <a:custGeom>
            <a:avLst/>
            <a:gdLst/>
            <a:ahLst/>
            <a:cxnLst/>
            <a:rect l="l" t="t" r="r" b="b"/>
            <a:pathLst>
              <a:path w="2711088" h="802153">
                <a:moveTo>
                  <a:pt x="0" y="0"/>
                </a:moveTo>
                <a:lnTo>
                  <a:pt x="2711088" y="0"/>
                </a:lnTo>
                <a:lnTo>
                  <a:pt x="2711088" y="802153"/>
                </a:lnTo>
                <a:lnTo>
                  <a:pt x="0" y="802153"/>
                </a:lnTo>
                <a:close/>
              </a:path>
            </a:pathLst>
          </a:custGeom>
          <a:solidFill>
            <a:srgbClr val="FDC40F"/>
          </a:solidFill>
        </p:spPr>
      </p:sp>
      <p:sp>
        <p:nvSpPr>
          <p:cNvPr id="11" name="TextBox 11"/>
          <p:cNvSpPr txBox="1"/>
          <p:nvPr/>
        </p:nvSpPr>
        <p:spPr>
          <a:xfrm>
            <a:off x="3465304" y="7168858"/>
            <a:ext cx="6776510" cy="1567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02"/>
              </a:lnSpc>
            </a:pPr>
            <a:r>
              <a:rPr lang="en-US" sz="9216" b="1" dirty="0">
                <a:solidFill>
                  <a:schemeClr val="bg1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ATTENDEE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10536794"/>
            <a:ext cx="13716000" cy="503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8"/>
              </a:lnSpc>
            </a:pPr>
            <a:r>
              <a:rPr lang="en-US" sz="2949" b="1" spc="123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April 28 –30, 2026 | WASHINGTON, D.C.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3188" y="8812119"/>
            <a:ext cx="11209623" cy="1509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18"/>
              </a:lnSpc>
            </a:pPr>
            <a:r>
              <a:rPr lang="en-US" sz="6765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Place your name </a:t>
            </a:r>
          </a:p>
          <a:p>
            <a:pPr algn="ctr">
              <a:lnSpc>
                <a:spcPts val="5818"/>
              </a:lnSpc>
            </a:pPr>
            <a:r>
              <a:rPr lang="en-US" sz="6765" dirty="0">
                <a:solidFill>
                  <a:srgbClr val="000000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or company logo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71600" y="1305732"/>
            <a:ext cx="5168472" cy="2093878"/>
          </a:xfrm>
          <a:custGeom>
            <a:avLst/>
            <a:gdLst/>
            <a:ahLst/>
            <a:cxnLst/>
            <a:rect l="l" t="t" r="r" b="b"/>
            <a:pathLst>
              <a:path w="5168472" h="2093878">
                <a:moveTo>
                  <a:pt x="0" y="0"/>
                </a:moveTo>
                <a:lnTo>
                  <a:pt x="5168472" y="0"/>
                </a:lnTo>
                <a:lnTo>
                  <a:pt x="5168472" y="2093877"/>
                </a:lnTo>
                <a:lnTo>
                  <a:pt x="0" y="20938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59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Red Hat Display Bold</vt:lpstr>
      <vt:lpstr>Arial</vt:lpstr>
      <vt:lpstr>Red Hat Display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MASTER_Capitol-Hill-Day_2026_BRAG_BADGES</dc:title>
  <dc:creator>Breanna Ruiz</dc:creator>
  <cp:lastModifiedBy>Breanna Ruiz</cp:lastModifiedBy>
  <cp:revision>2</cp:revision>
  <dcterms:created xsi:type="dcterms:W3CDTF">2006-08-16T00:00:00Z</dcterms:created>
  <dcterms:modified xsi:type="dcterms:W3CDTF">2026-01-20T15:43:36Z</dcterms:modified>
  <dc:identifier>DAG7JMQx89w</dc:identifier>
</cp:coreProperties>
</file>